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3"/>
    <p:sldId id="290" r:id="rId4"/>
    <p:sldId id="296" r:id="rId5"/>
    <p:sldId id="298" r:id="rId6"/>
    <p:sldId id="294" r:id="rId7"/>
    <p:sldId id="295" r:id="rId8"/>
    <p:sldId id="300" r:id="rId9"/>
    <p:sldId id="302" r:id="rId10"/>
    <p:sldId id="301" r:id="rId11"/>
    <p:sldId id="303" r:id="rId12"/>
    <p:sldId id="304" r:id="rId13"/>
    <p:sldId id="30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ID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B42CBE90-B9EF-4C18-8AB4-F2E97D6DC7D7}" type="datetimeFigureOut">
              <a:rPr lang="en-ID" smtClean="0"/>
            </a:fld>
            <a:endParaRPr lang="en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ID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C2D6884-4099-4F48-8437-710F22A2AA12}" type="slidenum">
              <a:rPr lang="en-ID" smtClean="0"/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/>
            <a:fld id="{9A0DB2DC-4C9A-4742-B13C-FB6460FD3503}" type="slidenum">
              <a:rPr lang="en-US" altLang="en-US" sz="1400" dirty="0"/>
            </a:fld>
            <a:endParaRPr lang="en-US" altLang="en-US" sz="1400" dirty="0"/>
          </a:p>
        </p:txBody>
      </p:sp>
      <p:grpSp>
        <p:nvGrpSpPr>
          <p:cNvPr id="29699" name="Group 2"/>
          <p:cNvGrpSpPr/>
          <p:nvPr/>
        </p:nvGrpSpPr>
        <p:grpSpPr>
          <a:xfrm>
            <a:off x="3505200" y="4191000"/>
            <a:ext cx="3257550" cy="1905000"/>
            <a:chOff x="1920" y="451"/>
            <a:chExt cx="2868" cy="1651"/>
          </a:xfrm>
        </p:grpSpPr>
        <p:sp>
          <p:nvSpPr>
            <p:cNvPr id="29720" name="Freeform 3"/>
            <p:cNvSpPr/>
            <p:nvPr/>
          </p:nvSpPr>
          <p:spPr>
            <a:xfrm>
              <a:off x="3870" y="740"/>
              <a:ext cx="370" cy="742"/>
            </a:xfrm>
            <a:custGeom>
              <a:avLst/>
              <a:gdLst/>
              <a:ahLst/>
              <a:cxnLst>
                <a:cxn ang="0">
                  <a:pos x="0" y="53"/>
                </a:cxn>
                <a:cxn ang="0">
                  <a:pos x="56" y="0"/>
                </a:cxn>
                <a:cxn ang="0">
                  <a:pos x="370" y="686"/>
                </a:cxn>
                <a:cxn ang="0">
                  <a:pos x="261" y="742"/>
                </a:cxn>
                <a:cxn ang="0">
                  <a:pos x="0" y="53"/>
                </a:cxn>
                <a:cxn ang="0">
                  <a:pos x="0" y="53"/>
                </a:cxn>
              </a:cxnLst>
              <a:rect l="0" t="0" r="0" b="0"/>
              <a:pathLst>
                <a:path w="742" h="1485">
                  <a:moveTo>
                    <a:pt x="0" y="106"/>
                  </a:moveTo>
                  <a:lnTo>
                    <a:pt x="113" y="0"/>
                  </a:lnTo>
                  <a:lnTo>
                    <a:pt x="742" y="1372"/>
                  </a:lnTo>
                  <a:lnTo>
                    <a:pt x="523" y="1485"/>
                  </a:lnTo>
                  <a:lnTo>
                    <a:pt x="0" y="106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CCCCC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Freeform 4"/>
            <p:cNvSpPr/>
            <p:nvPr/>
          </p:nvSpPr>
          <p:spPr>
            <a:xfrm>
              <a:off x="1924" y="730"/>
              <a:ext cx="2202" cy="1338"/>
            </a:xfrm>
            <a:custGeom>
              <a:avLst/>
              <a:gdLst/>
              <a:ahLst/>
              <a:cxnLst>
                <a:cxn ang="0">
                  <a:pos x="30" y="983"/>
                </a:cxn>
                <a:cxn ang="0">
                  <a:pos x="0" y="920"/>
                </a:cxn>
                <a:cxn ang="0">
                  <a:pos x="21" y="862"/>
                </a:cxn>
                <a:cxn ang="0">
                  <a:pos x="74" y="827"/>
                </a:cxn>
                <a:cxn ang="0">
                  <a:pos x="77" y="785"/>
                </a:cxn>
                <a:cxn ang="0">
                  <a:pos x="137" y="740"/>
                </a:cxn>
                <a:cxn ang="0">
                  <a:pos x="224" y="730"/>
                </a:cxn>
                <a:cxn ang="0">
                  <a:pos x="357" y="731"/>
                </a:cxn>
                <a:cxn ang="0">
                  <a:pos x="402" y="756"/>
                </a:cxn>
                <a:cxn ang="0">
                  <a:pos x="431" y="730"/>
                </a:cxn>
                <a:cxn ang="0">
                  <a:pos x="603" y="707"/>
                </a:cxn>
                <a:cxn ang="0">
                  <a:pos x="677" y="711"/>
                </a:cxn>
                <a:cxn ang="0">
                  <a:pos x="736" y="673"/>
                </a:cxn>
                <a:cxn ang="0">
                  <a:pos x="950" y="627"/>
                </a:cxn>
                <a:cxn ang="0">
                  <a:pos x="1156" y="506"/>
                </a:cxn>
                <a:cxn ang="0">
                  <a:pos x="1112" y="485"/>
                </a:cxn>
                <a:cxn ang="0">
                  <a:pos x="684" y="616"/>
                </a:cxn>
                <a:cxn ang="0">
                  <a:pos x="632" y="571"/>
                </a:cxn>
                <a:cxn ang="0">
                  <a:pos x="603" y="540"/>
                </a:cxn>
                <a:cxn ang="0">
                  <a:pos x="605" y="505"/>
                </a:cxn>
                <a:cxn ang="0">
                  <a:pos x="637" y="466"/>
                </a:cxn>
                <a:cxn ang="0">
                  <a:pos x="872" y="293"/>
                </a:cxn>
                <a:cxn ang="0">
                  <a:pos x="993" y="237"/>
                </a:cxn>
                <a:cxn ang="0">
                  <a:pos x="1166" y="151"/>
                </a:cxn>
                <a:cxn ang="0">
                  <a:pos x="1272" y="80"/>
                </a:cxn>
                <a:cxn ang="0">
                  <a:pos x="1352" y="65"/>
                </a:cxn>
                <a:cxn ang="0">
                  <a:pos x="1530" y="44"/>
                </a:cxn>
                <a:cxn ang="0">
                  <a:pos x="1658" y="4"/>
                </a:cxn>
                <a:cxn ang="0">
                  <a:pos x="1748" y="0"/>
                </a:cxn>
                <a:cxn ang="0">
                  <a:pos x="1850" y="27"/>
                </a:cxn>
                <a:cxn ang="0">
                  <a:pos x="1961" y="57"/>
                </a:cxn>
                <a:cxn ang="0">
                  <a:pos x="1994" y="175"/>
                </a:cxn>
                <a:cxn ang="0">
                  <a:pos x="2202" y="694"/>
                </a:cxn>
                <a:cxn ang="0">
                  <a:pos x="1303" y="1272"/>
                </a:cxn>
                <a:cxn ang="0">
                  <a:pos x="766" y="1338"/>
                </a:cxn>
                <a:cxn ang="0">
                  <a:pos x="527" y="1273"/>
                </a:cxn>
                <a:cxn ang="0">
                  <a:pos x="160" y="997"/>
                </a:cxn>
                <a:cxn ang="0">
                  <a:pos x="30" y="983"/>
                </a:cxn>
                <a:cxn ang="0">
                  <a:pos x="30" y="983"/>
                </a:cxn>
              </a:cxnLst>
              <a:rect l="0" t="0" r="0" b="0"/>
              <a:pathLst>
                <a:path w="4405" h="2675">
                  <a:moveTo>
                    <a:pt x="60" y="1965"/>
                  </a:moveTo>
                  <a:lnTo>
                    <a:pt x="0" y="1840"/>
                  </a:lnTo>
                  <a:lnTo>
                    <a:pt x="43" y="1724"/>
                  </a:lnTo>
                  <a:lnTo>
                    <a:pt x="148" y="1654"/>
                  </a:lnTo>
                  <a:lnTo>
                    <a:pt x="154" y="1570"/>
                  </a:lnTo>
                  <a:lnTo>
                    <a:pt x="275" y="1479"/>
                  </a:lnTo>
                  <a:lnTo>
                    <a:pt x="448" y="1460"/>
                  </a:lnTo>
                  <a:lnTo>
                    <a:pt x="714" y="1462"/>
                  </a:lnTo>
                  <a:lnTo>
                    <a:pt x="804" y="1511"/>
                  </a:lnTo>
                  <a:lnTo>
                    <a:pt x="863" y="1460"/>
                  </a:lnTo>
                  <a:lnTo>
                    <a:pt x="1207" y="1414"/>
                  </a:lnTo>
                  <a:lnTo>
                    <a:pt x="1355" y="1422"/>
                  </a:lnTo>
                  <a:lnTo>
                    <a:pt x="1473" y="1346"/>
                  </a:lnTo>
                  <a:lnTo>
                    <a:pt x="1901" y="1253"/>
                  </a:lnTo>
                  <a:lnTo>
                    <a:pt x="2313" y="1011"/>
                  </a:lnTo>
                  <a:lnTo>
                    <a:pt x="2224" y="969"/>
                  </a:lnTo>
                  <a:lnTo>
                    <a:pt x="1368" y="1232"/>
                  </a:lnTo>
                  <a:lnTo>
                    <a:pt x="1264" y="1142"/>
                  </a:lnTo>
                  <a:lnTo>
                    <a:pt x="1207" y="1080"/>
                  </a:lnTo>
                  <a:lnTo>
                    <a:pt x="1211" y="1009"/>
                  </a:lnTo>
                  <a:lnTo>
                    <a:pt x="1275" y="931"/>
                  </a:lnTo>
                  <a:lnTo>
                    <a:pt x="1745" y="585"/>
                  </a:lnTo>
                  <a:lnTo>
                    <a:pt x="1986" y="473"/>
                  </a:lnTo>
                  <a:lnTo>
                    <a:pt x="2332" y="302"/>
                  </a:lnTo>
                  <a:lnTo>
                    <a:pt x="2545" y="160"/>
                  </a:lnTo>
                  <a:lnTo>
                    <a:pt x="2705" y="129"/>
                  </a:lnTo>
                  <a:lnTo>
                    <a:pt x="3061" y="87"/>
                  </a:lnTo>
                  <a:lnTo>
                    <a:pt x="3317" y="8"/>
                  </a:lnTo>
                  <a:lnTo>
                    <a:pt x="3496" y="0"/>
                  </a:lnTo>
                  <a:lnTo>
                    <a:pt x="3701" y="53"/>
                  </a:lnTo>
                  <a:lnTo>
                    <a:pt x="3922" y="114"/>
                  </a:lnTo>
                  <a:lnTo>
                    <a:pt x="3988" y="350"/>
                  </a:lnTo>
                  <a:lnTo>
                    <a:pt x="4405" y="1388"/>
                  </a:lnTo>
                  <a:lnTo>
                    <a:pt x="2606" y="2543"/>
                  </a:lnTo>
                  <a:lnTo>
                    <a:pt x="1532" y="2675"/>
                  </a:lnTo>
                  <a:lnTo>
                    <a:pt x="1055" y="2545"/>
                  </a:lnTo>
                  <a:lnTo>
                    <a:pt x="321" y="1994"/>
                  </a:lnTo>
                  <a:lnTo>
                    <a:pt x="60" y="1965"/>
                  </a:lnTo>
                  <a:lnTo>
                    <a:pt x="60" y="1965"/>
                  </a:lnTo>
                  <a:close/>
                </a:path>
              </a:pathLst>
            </a:custGeom>
            <a:solidFill>
              <a:srgbClr val="FFB5A8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Freeform 5"/>
            <p:cNvSpPr/>
            <p:nvPr/>
          </p:nvSpPr>
          <p:spPr>
            <a:xfrm>
              <a:off x="2352" y="1644"/>
              <a:ext cx="636" cy="194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71" y="13"/>
                </a:cxn>
                <a:cxn ang="0">
                  <a:pos x="173" y="39"/>
                </a:cxn>
                <a:cxn ang="0">
                  <a:pos x="225" y="86"/>
                </a:cxn>
                <a:cxn ang="0">
                  <a:pos x="264" y="59"/>
                </a:cxn>
                <a:cxn ang="0">
                  <a:pos x="335" y="72"/>
                </a:cxn>
                <a:cxn ang="0">
                  <a:pos x="508" y="39"/>
                </a:cxn>
                <a:cxn ang="0">
                  <a:pos x="541" y="0"/>
                </a:cxn>
                <a:cxn ang="0">
                  <a:pos x="547" y="52"/>
                </a:cxn>
                <a:cxn ang="0">
                  <a:pos x="618" y="47"/>
                </a:cxn>
                <a:cxn ang="0">
                  <a:pos x="636" y="122"/>
                </a:cxn>
                <a:cxn ang="0">
                  <a:pos x="541" y="137"/>
                </a:cxn>
                <a:cxn ang="0">
                  <a:pos x="426" y="175"/>
                </a:cxn>
                <a:cxn ang="0">
                  <a:pos x="386" y="194"/>
                </a:cxn>
                <a:cxn ang="0">
                  <a:pos x="130" y="117"/>
                </a:cxn>
                <a:cxn ang="0">
                  <a:pos x="0" y="27"/>
                </a:cxn>
                <a:cxn ang="0">
                  <a:pos x="0" y="27"/>
                </a:cxn>
              </a:cxnLst>
              <a:rect l="0" t="0" r="0" b="0"/>
              <a:pathLst>
                <a:path w="1272" h="388">
                  <a:moveTo>
                    <a:pt x="0" y="53"/>
                  </a:moveTo>
                  <a:lnTo>
                    <a:pt x="141" y="26"/>
                  </a:lnTo>
                  <a:lnTo>
                    <a:pt x="346" y="78"/>
                  </a:lnTo>
                  <a:lnTo>
                    <a:pt x="449" y="171"/>
                  </a:lnTo>
                  <a:lnTo>
                    <a:pt x="527" y="118"/>
                  </a:lnTo>
                  <a:lnTo>
                    <a:pt x="669" y="144"/>
                  </a:lnTo>
                  <a:lnTo>
                    <a:pt x="1015" y="78"/>
                  </a:lnTo>
                  <a:lnTo>
                    <a:pt x="1082" y="0"/>
                  </a:lnTo>
                  <a:lnTo>
                    <a:pt x="1093" y="104"/>
                  </a:lnTo>
                  <a:lnTo>
                    <a:pt x="1236" y="93"/>
                  </a:lnTo>
                  <a:lnTo>
                    <a:pt x="1272" y="243"/>
                  </a:lnTo>
                  <a:lnTo>
                    <a:pt x="1082" y="273"/>
                  </a:lnTo>
                  <a:lnTo>
                    <a:pt x="852" y="349"/>
                  </a:lnTo>
                  <a:lnTo>
                    <a:pt x="772" y="388"/>
                  </a:lnTo>
                  <a:lnTo>
                    <a:pt x="259" y="234"/>
                  </a:lnTo>
                  <a:lnTo>
                    <a:pt x="0" y="53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Freeform 6"/>
            <p:cNvSpPr/>
            <p:nvPr/>
          </p:nvSpPr>
          <p:spPr>
            <a:xfrm>
              <a:off x="2151" y="1753"/>
              <a:ext cx="232" cy="90"/>
            </a:xfrm>
            <a:custGeom>
              <a:avLst/>
              <a:gdLst/>
              <a:ahLst/>
              <a:cxnLst>
                <a:cxn ang="0">
                  <a:pos x="14" y="8"/>
                </a:cxn>
                <a:cxn ang="0">
                  <a:pos x="57" y="20"/>
                </a:cxn>
                <a:cxn ang="0">
                  <a:pos x="122" y="14"/>
                </a:cxn>
                <a:cxn ang="0">
                  <a:pos x="173" y="0"/>
                </a:cxn>
                <a:cxn ang="0">
                  <a:pos x="232" y="38"/>
                </a:cxn>
                <a:cxn ang="0">
                  <a:pos x="207" y="90"/>
                </a:cxn>
                <a:cxn ang="0">
                  <a:pos x="53" y="59"/>
                </a:cxn>
                <a:cxn ang="0">
                  <a:pos x="0" y="26"/>
                </a:cxn>
                <a:cxn ang="0">
                  <a:pos x="14" y="8"/>
                </a:cxn>
                <a:cxn ang="0">
                  <a:pos x="14" y="8"/>
                </a:cxn>
              </a:cxnLst>
              <a:rect l="0" t="0" r="0" b="0"/>
              <a:pathLst>
                <a:path w="464" h="181">
                  <a:moveTo>
                    <a:pt x="27" y="16"/>
                  </a:moveTo>
                  <a:lnTo>
                    <a:pt x="114" y="40"/>
                  </a:lnTo>
                  <a:lnTo>
                    <a:pt x="243" y="29"/>
                  </a:lnTo>
                  <a:lnTo>
                    <a:pt x="346" y="0"/>
                  </a:lnTo>
                  <a:lnTo>
                    <a:pt x="464" y="76"/>
                  </a:lnTo>
                  <a:lnTo>
                    <a:pt x="413" y="181"/>
                  </a:lnTo>
                  <a:lnTo>
                    <a:pt x="105" y="118"/>
                  </a:lnTo>
                  <a:lnTo>
                    <a:pt x="0" y="52"/>
                  </a:lnTo>
                  <a:lnTo>
                    <a:pt x="27" y="16"/>
                  </a:lnTo>
                  <a:lnTo>
                    <a:pt x="27" y="16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Freeform 7"/>
            <p:cNvSpPr/>
            <p:nvPr/>
          </p:nvSpPr>
          <p:spPr>
            <a:xfrm>
              <a:off x="1951" y="1624"/>
              <a:ext cx="284" cy="78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46" y="33"/>
                </a:cxn>
                <a:cxn ang="0">
                  <a:pos x="97" y="8"/>
                </a:cxn>
                <a:cxn ang="0">
                  <a:pos x="162" y="0"/>
                </a:cxn>
                <a:cxn ang="0">
                  <a:pos x="284" y="26"/>
                </a:cxn>
                <a:cxn ang="0">
                  <a:pos x="232" y="47"/>
                </a:cxn>
                <a:cxn ang="0">
                  <a:pos x="188" y="78"/>
                </a:cxn>
                <a:cxn ang="0">
                  <a:pos x="12" y="72"/>
                </a:cxn>
                <a:cxn ang="0">
                  <a:pos x="0" y="39"/>
                </a:cxn>
                <a:cxn ang="0">
                  <a:pos x="0" y="39"/>
                </a:cxn>
              </a:cxnLst>
              <a:rect l="0" t="0" r="0" b="0"/>
              <a:pathLst>
                <a:path w="566" h="156">
                  <a:moveTo>
                    <a:pt x="0" y="78"/>
                  </a:moveTo>
                  <a:lnTo>
                    <a:pt x="91" y="66"/>
                  </a:lnTo>
                  <a:lnTo>
                    <a:pt x="194" y="15"/>
                  </a:lnTo>
                  <a:lnTo>
                    <a:pt x="323" y="0"/>
                  </a:lnTo>
                  <a:lnTo>
                    <a:pt x="566" y="51"/>
                  </a:lnTo>
                  <a:lnTo>
                    <a:pt x="462" y="93"/>
                  </a:lnTo>
                  <a:lnTo>
                    <a:pt x="374" y="156"/>
                  </a:lnTo>
                  <a:lnTo>
                    <a:pt x="24" y="144"/>
                  </a:lnTo>
                  <a:lnTo>
                    <a:pt x="0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Freeform 8"/>
            <p:cNvSpPr/>
            <p:nvPr/>
          </p:nvSpPr>
          <p:spPr>
            <a:xfrm>
              <a:off x="1997" y="1451"/>
              <a:ext cx="599" cy="167"/>
            </a:xfrm>
            <a:custGeom>
              <a:avLst/>
              <a:gdLst/>
              <a:ahLst/>
              <a:cxnLst>
                <a:cxn ang="0">
                  <a:pos x="0" y="98"/>
                </a:cxn>
                <a:cxn ang="0">
                  <a:pos x="34" y="83"/>
                </a:cxn>
                <a:cxn ang="0">
                  <a:pos x="116" y="83"/>
                </a:cxn>
                <a:cxn ang="0">
                  <a:pos x="219" y="90"/>
                </a:cxn>
                <a:cxn ang="0">
                  <a:pos x="276" y="90"/>
                </a:cxn>
                <a:cxn ang="0">
                  <a:pos x="309" y="72"/>
                </a:cxn>
                <a:cxn ang="0">
                  <a:pos x="303" y="26"/>
                </a:cxn>
                <a:cxn ang="0">
                  <a:pos x="335" y="52"/>
                </a:cxn>
                <a:cxn ang="0">
                  <a:pos x="361" y="109"/>
                </a:cxn>
                <a:cxn ang="0">
                  <a:pos x="400" y="110"/>
                </a:cxn>
                <a:cxn ang="0">
                  <a:pos x="400" y="72"/>
                </a:cxn>
                <a:cxn ang="0">
                  <a:pos x="541" y="65"/>
                </a:cxn>
                <a:cxn ang="0">
                  <a:pos x="579" y="0"/>
                </a:cxn>
                <a:cxn ang="0">
                  <a:pos x="573" y="70"/>
                </a:cxn>
                <a:cxn ang="0">
                  <a:pos x="599" y="122"/>
                </a:cxn>
                <a:cxn ang="0">
                  <a:pos x="579" y="167"/>
                </a:cxn>
                <a:cxn ang="0">
                  <a:pos x="245" y="149"/>
                </a:cxn>
                <a:cxn ang="0">
                  <a:pos x="111" y="110"/>
                </a:cxn>
                <a:cxn ang="0">
                  <a:pos x="0" y="98"/>
                </a:cxn>
                <a:cxn ang="0">
                  <a:pos x="0" y="98"/>
                </a:cxn>
              </a:cxnLst>
              <a:rect l="0" t="0" r="0" b="0"/>
              <a:pathLst>
                <a:path w="1198" h="334">
                  <a:moveTo>
                    <a:pt x="0" y="196"/>
                  </a:moveTo>
                  <a:lnTo>
                    <a:pt x="67" y="165"/>
                  </a:lnTo>
                  <a:lnTo>
                    <a:pt x="232" y="165"/>
                  </a:lnTo>
                  <a:lnTo>
                    <a:pt x="437" y="180"/>
                  </a:lnTo>
                  <a:lnTo>
                    <a:pt x="551" y="180"/>
                  </a:lnTo>
                  <a:lnTo>
                    <a:pt x="618" y="144"/>
                  </a:lnTo>
                  <a:lnTo>
                    <a:pt x="606" y="51"/>
                  </a:lnTo>
                  <a:lnTo>
                    <a:pt x="669" y="104"/>
                  </a:lnTo>
                  <a:lnTo>
                    <a:pt x="721" y="217"/>
                  </a:lnTo>
                  <a:lnTo>
                    <a:pt x="799" y="220"/>
                  </a:lnTo>
                  <a:lnTo>
                    <a:pt x="799" y="144"/>
                  </a:lnTo>
                  <a:lnTo>
                    <a:pt x="1082" y="129"/>
                  </a:lnTo>
                  <a:lnTo>
                    <a:pt x="1158" y="0"/>
                  </a:lnTo>
                  <a:lnTo>
                    <a:pt x="1146" y="140"/>
                  </a:lnTo>
                  <a:lnTo>
                    <a:pt x="1198" y="243"/>
                  </a:lnTo>
                  <a:lnTo>
                    <a:pt x="1158" y="334"/>
                  </a:lnTo>
                  <a:lnTo>
                    <a:pt x="489" y="298"/>
                  </a:lnTo>
                  <a:lnTo>
                    <a:pt x="221" y="220"/>
                  </a:lnTo>
                  <a:lnTo>
                    <a:pt x="0" y="196"/>
                  </a:lnTo>
                  <a:lnTo>
                    <a:pt x="0" y="196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Freeform 9"/>
            <p:cNvSpPr/>
            <p:nvPr/>
          </p:nvSpPr>
          <p:spPr>
            <a:xfrm>
              <a:off x="2546" y="921"/>
              <a:ext cx="605" cy="425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39" y="374"/>
                </a:cxn>
                <a:cxn ang="0">
                  <a:pos x="91" y="368"/>
                </a:cxn>
                <a:cxn ang="0">
                  <a:pos x="149" y="355"/>
                </a:cxn>
                <a:cxn ang="0">
                  <a:pos x="206" y="317"/>
                </a:cxn>
                <a:cxn ang="0">
                  <a:pos x="240" y="270"/>
                </a:cxn>
                <a:cxn ang="0">
                  <a:pos x="252" y="207"/>
                </a:cxn>
                <a:cxn ang="0">
                  <a:pos x="278" y="180"/>
                </a:cxn>
                <a:cxn ang="0">
                  <a:pos x="329" y="213"/>
                </a:cxn>
                <a:cxn ang="0">
                  <a:pos x="317" y="136"/>
                </a:cxn>
                <a:cxn ang="0">
                  <a:pos x="360" y="193"/>
                </a:cxn>
                <a:cxn ang="0">
                  <a:pos x="407" y="213"/>
                </a:cxn>
                <a:cxn ang="0">
                  <a:pos x="407" y="162"/>
                </a:cxn>
                <a:cxn ang="0">
                  <a:pos x="484" y="103"/>
                </a:cxn>
                <a:cxn ang="0">
                  <a:pos x="528" y="142"/>
                </a:cxn>
                <a:cxn ang="0">
                  <a:pos x="549" y="154"/>
                </a:cxn>
                <a:cxn ang="0">
                  <a:pos x="541" y="95"/>
                </a:cxn>
                <a:cxn ang="0">
                  <a:pos x="561" y="26"/>
                </a:cxn>
                <a:cxn ang="0">
                  <a:pos x="605" y="0"/>
                </a:cxn>
                <a:cxn ang="0">
                  <a:pos x="574" y="136"/>
                </a:cxn>
                <a:cxn ang="0">
                  <a:pos x="600" y="213"/>
                </a:cxn>
                <a:cxn ang="0">
                  <a:pos x="226" y="399"/>
                </a:cxn>
                <a:cxn ang="0">
                  <a:pos x="65" y="425"/>
                </a:cxn>
                <a:cxn ang="0">
                  <a:pos x="33" y="412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0" b="0"/>
              <a:pathLst>
                <a:path w="1209" h="850">
                  <a:moveTo>
                    <a:pt x="0" y="732"/>
                  </a:moveTo>
                  <a:lnTo>
                    <a:pt x="78" y="747"/>
                  </a:lnTo>
                  <a:lnTo>
                    <a:pt x="181" y="736"/>
                  </a:lnTo>
                  <a:lnTo>
                    <a:pt x="298" y="709"/>
                  </a:lnTo>
                  <a:lnTo>
                    <a:pt x="412" y="633"/>
                  </a:lnTo>
                  <a:lnTo>
                    <a:pt x="479" y="540"/>
                  </a:lnTo>
                  <a:lnTo>
                    <a:pt x="504" y="413"/>
                  </a:lnTo>
                  <a:lnTo>
                    <a:pt x="555" y="359"/>
                  </a:lnTo>
                  <a:lnTo>
                    <a:pt x="658" y="426"/>
                  </a:lnTo>
                  <a:lnTo>
                    <a:pt x="633" y="272"/>
                  </a:lnTo>
                  <a:lnTo>
                    <a:pt x="720" y="386"/>
                  </a:lnTo>
                  <a:lnTo>
                    <a:pt x="814" y="426"/>
                  </a:lnTo>
                  <a:lnTo>
                    <a:pt x="814" y="323"/>
                  </a:lnTo>
                  <a:lnTo>
                    <a:pt x="968" y="205"/>
                  </a:lnTo>
                  <a:lnTo>
                    <a:pt x="1055" y="283"/>
                  </a:lnTo>
                  <a:lnTo>
                    <a:pt x="1097" y="308"/>
                  </a:lnTo>
                  <a:lnTo>
                    <a:pt x="1082" y="190"/>
                  </a:lnTo>
                  <a:lnTo>
                    <a:pt x="1122" y="51"/>
                  </a:lnTo>
                  <a:lnTo>
                    <a:pt x="1209" y="0"/>
                  </a:lnTo>
                  <a:lnTo>
                    <a:pt x="1148" y="272"/>
                  </a:lnTo>
                  <a:lnTo>
                    <a:pt x="1200" y="426"/>
                  </a:lnTo>
                  <a:lnTo>
                    <a:pt x="452" y="798"/>
                  </a:lnTo>
                  <a:lnTo>
                    <a:pt x="129" y="850"/>
                  </a:lnTo>
                  <a:lnTo>
                    <a:pt x="66" y="823"/>
                  </a:lnTo>
                  <a:lnTo>
                    <a:pt x="0" y="732"/>
                  </a:lnTo>
                  <a:lnTo>
                    <a:pt x="0" y="732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Freeform 10"/>
            <p:cNvSpPr/>
            <p:nvPr/>
          </p:nvSpPr>
          <p:spPr>
            <a:xfrm>
              <a:off x="2596" y="1015"/>
              <a:ext cx="1086" cy="598"/>
            </a:xfrm>
            <a:custGeom>
              <a:avLst/>
              <a:gdLst/>
              <a:ahLst/>
              <a:cxnLst>
                <a:cxn ang="0">
                  <a:pos x="616" y="45"/>
                </a:cxn>
                <a:cxn ang="0">
                  <a:pos x="623" y="84"/>
                </a:cxn>
                <a:cxn ang="0">
                  <a:pos x="598" y="122"/>
                </a:cxn>
                <a:cxn ang="0">
                  <a:pos x="603" y="180"/>
                </a:cxn>
                <a:cxn ang="0">
                  <a:pos x="559" y="199"/>
                </a:cxn>
                <a:cxn ang="0">
                  <a:pos x="552" y="243"/>
                </a:cxn>
                <a:cxn ang="0">
                  <a:pos x="605" y="251"/>
                </a:cxn>
                <a:cxn ang="0">
                  <a:pos x="700" y="238"/>
                </a:cxn>
                <a:cxn ang="0">
                  <a:pos x="816" y="180"/>
                </a:cxn>
                <a:cxn ang="0">
                  <a:pos x="964" y="39"/>
                </a:cxn>
                <a:cxn ang="0">
                  <a:pos x="1086" y="0"/>
                </a:cxn>
                <a:cxn ang="0">
                  <a:pos x="1041" y="96"/>
                </a:cxn>
                <a:cxn ang="0">
                  <a:pos x="938" y="232"/>
                </a:cxn>
                <a:cxn ang="0">
                  <a:pos x="739" y="366"/>
                </a:cxn>
                <a:cxn ang="0">
                  <a:pos x="783" y="410"/>
                </a:cxn>
                <a:cxn ang="0">
                  <a:pos x="739" y="392"/>
                </a:cxn>
                <a:cxn ang="0">
                  <a:pos x="649" y="341"/>
                </a:cxn>
                <a:cxn ang="0">
                  <a:pos x="546" y="314"/>
                </a:cxn>
                <a:cxn ang="0">
                  <a:pos x="546" y="335"/>
                </a:cxn>
                <a:cxn ang="0">
                  <a:pos x="675" y="404"/>
                </a:cxn>
                <a:cxn ang="0">
                  <a:pos x="598" y="482"/>
                </a:cxn>
                <a:cxn ang="0">
                  <a:pos x="507" y="482"/>
                </a:cxn>
                <a:cxn ang="0">
                  <a:pos x="559" y="438"/>
                </a:cxn>
                <a:cxn ang="0">
                  <a:pos x="572" y="392"/>
                </a:cxn>
                <a:cxn ang="0">
                  <a:pos x="456" y="296"/>
                </a:cxn>
                <a:cxn ang="0">
                  <a:pos x="410" y="327"/>
                </a:cxn>
                <a:cxn ang="0">
                  <a:pos x="353" y="341"/>
                </a:cxn>
                <a:cxn ang="0">
                  <a:pos x="334" y="379"/>
                </a:cxn>
                <a:cxn ang="0">
                  <a:pos x="366" y="489"/>
                </a:cxn>
                <a:cxn ang="0">
                  <a:pos x="450" y="495"/>
                </a:cxn>
                <a:cxn ang="0">
                  <a:pos x="379" y="541"/>
                </a:cxn>
                <a:cxn ang="0">
                  <a:pos x="346" y="598"/>
                </a:cxn>
                <a:cxn ang="0">
                  <a:pos x="289" y="585"/>
                </a:cxn>
                <a:cxn ang="0">
                  <a:pos x="147" y="573"/>
                </a:cxn>
                <a:cxn ang="0">
                  <a:pos x="0" y="591"/>
                </a:cxn>
                <a:cxn ang="0">
                  <a:pos x="31" y="482"/>
                </a:cxn>
                <a:cxn ang="0">
                  <a:pos x="57" y="500"/>
                </a:cxn>
                <a:cxn ang="0">
                  <a:pos x="90" y="502"/>
                </a:cxn>
                <a:cxn ang="0">
                  <a:pos x="224" y="477"/>
                </a:cxn>
                <a:cxn ang="0">
                  <a:pos x="263" y="430"/>
                </a:cxn>
                <a:cxn ang="0">
                  <a:pos x="250" y="366"/>
                </a:cxn>
                <a:cxn ang="0">
                  <a:pos x="371" y="283"/>
                </a:cxn>
                <a:cxn ang="0">
                  <a:pos x="489" y="212"/>
                </a:cxn>
                <a:cxn ang="0">
                  <a:pos x="554" y="122"/>
                </a:cxn>
                <a:cxn ang="0">
                  <a:pos x="616" y="45"/>
                </a:cxn>
                <a:cxn ang="0">
                  <a:pos x="616" y="45"/>
                </a:cxn>
              </a:cxnLst>
              <a:rect l="0" t="0" r="0" b="0"/>
              <a:pathLst>
                <a:path w="2173" h="1198">
                  <a:moveTo>
                    <a:pt x="1232" y="90"/>
                  </a:moveTo>
                  <a:lnTo>
                    <a:pt x="1247" y="168"/>
                  </a:lnTo>
                  <a:lnTo>
                    <a:pt x="1196" y="244"/>
                  </a:lnTo>
                  <a:lnTo>
                    <a:pt x="1207" y="361"/>
                  </a:lnTo>
                  <a:lnTo>
                    <a:pt x="1118" y="398"/>
                  </a:lnTo>
                  <a:lnTo>
                    <a:pt x="1104" y="487"/>
                  </a:lnTo>
                  <a:lnTo>
                    <a:pt x="1211" y="502"/>
                  </a:lnTo>
                  <a:lnTo>
                    <a:pt x="1401" y="476"/>
                  </a:lnTo>
                  <a:lnTo>
                    <a:pt x="1633" y="361"/>
                  </a:lnTo>
                  <a:lnTo>
                    <a:pt x="1928" y="78"/>
                  </a:lnTo>
                  <a:lnTo>
                    <a:pt x="2173" y="0"/>
                  </a:lnTo>
                  <a:lnTo>
                    <a:pt x="2082" y="192"/>
                  </a:lnTo>
                  <a:lnTo>
                    <a:pt x="1876" y="464"/>
                  </a:lnTo>
                  <a:lnTo>
                    <a:pt x="1479" y="734"/>
                  </a:lnTo>
                  <a:lnTo>
                    <a:pt x="1566" y="821"/>
                  </a:lnTo>
                  <a:lnTo>
                    <a:pt x="1479" y="785"/>
                  </a:lnTo>
                  <a:lnTo>
                    <a:pt x="1298" y="683"/>
                  </a:lnTo>
                  <a:lnTo>
                    <a:pt x="1093" y="630"/>
                  </a:lnTo>
                  <a:lnTo>
                    <a:pt x="1093" y="671"/>
                  </a:lnTo>
                  <a:lnTo>
                    <a:pt x="1350" y="810"/>
                  </a:lnTo>
                  <a:lnTo>
                    <a:pt x="1196" y="966"/>
                  </a:lnTo>
                  <a:lnTo>
                    <a:pt x="1015" y="966"/>
                  </a:lnTo>
                  <a:lnTo>
                    <a:pt x="1118" y="877"/>
                  </a:lnTo>
                  <a:lnTo>
                    <a:pt x="1144" y="785"/>
                  </a:lnTo>
                  <a:lnTo>
                    <a:pt x="912" y="593"/>
                  </a:lnTo>
                  <a:lnTo>
                    <a:pt x="821" y="656"/>
                  </a:lnTo>
                  <a:lnTo>
                    <a:pt x="707" y="683"/>
                  </a:lnTo>
                  <a:lnTo>
                    <a:pt x="669" y="759"/>
                  </a:lnTo>
                  <a:lnTo>
                    <a:pt x="732" y="979"/>
                  </a:lnTo>
                  <a:lnTo>
                    <a:pt x="901" y="991"/>
                  </a:lnTo>
                  <a:lnTo>
                    <a:pt x="758" y="1084"/>
                  </a:lnTo>
                  <a:lnTo>
                    <a:pt x="692" y="1198"/>
                  </a:lnTo>
                  <a:lnTo>
                    <a:pt x="578" y="1171"/>
                  </a:lnTo>
                  <a:lnTo>
                    <a:pt x="294" y="1147"/>
                  </a:lnTo>
                  <a:lnTo>
                    <a:pt x="0" y="1183"/>
                  </a:lnTo>
                  <a:lnTo>
                    <a:pt x="63" y="966"/>
                  </a:lnTo>
                  <a:lnTo>
                    <a:pt x="114" y="1002"/>
                  </a:lnTo>
                  <a:lnTo>
                    <a:pt x="180" y="1006"/>
                  </a:lnTo>
                  <a:lnTo>
                    <a:pt x="448" y="955"/>
                  </a:lnTo>
                  <a:lnTo>
                    <a:pt x="526" y="861"/>
                  </a:lnTo>
                  <a:lnTo>
                    <a:pt x="500" y="734"/>
                  </a:lnTo>
                  <a:lnTo>
                    <a:pt x="743" y="567"/>
                  </a:lnTo>
                  <a:lnTo>
                    <a:pt x="979" y="424"/>
                  </a:lnTo>
                  <a:lnTo>
                    <a:pt x="1108" y="244"/>
                  </a:lnTo>
                  <a:lnTo>
                    <a:pt x="1232" y="90"/>
                  </a:lnTo>
                  <a:lnTo>
                    <a:pt x="1232" y="90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Freeform 11"/>
            <p:cNvSpPr/>
            <p:nvPr/>
          </p:nvSpPr>
          <p:spPr>
            <a:xfrm>
              <a:off x="3907" y="462"/>
              <a:ext cx="881" cy="1016"/>
            </a:xfrm>
            <a:custGeom>
              <a:avLst/>
              <a:gdLst/>
              <a:ahLst/>
              <a:cxnLst>
                <a:cxn ang="0">
                  <a:pos x="13" y="253"/>
                </a:cxn>
                <a:cxn ang="0">
                  <a:pos x="449" y="0"/>
                </a:cxn>
                <a:cxn ang="0">
                  <a:pos x="881" y="821"/>
                </a:cxn>
                <a:cxn ang="0">
                  <a:pos x="241" y="1016"/>
                </a:cxn>
                <a:cxn ang="0">
                  <a:pos x="253" y="952"/>
                </a:cxn>
                <a:cxn ang="0">
                  <a:pos x="265" y="886"/>
                </a:cxn>
                <a:cxn ang="0">
                  <a:pos x="0" y="297"/>
                </a:cxn>
                <a:cxn ang="0">
                  <a:pos x="13" y="253"/>
                </a:cxn>
                <a:cxn ang="0">
                  <a:pos x="13" y="253"/>
                </a:cxn>
              </a:cxnLst>
              <a:rect l="0" t="0" r="0" b="0"/>
              <a:pathLst>
                <a:path w="1762" h="2032">
                  <a:moveTo>
                    <a:pt x="26" y="505"/>
                  </a:moveTo>
                  <a:lnTo>
                    <a:pt x="897" y="0"/>
                  </a:lnTo>
                  <a:lnTo>
                    <a:pt x="1762" y="1642"/>
                  </a:lnTo>
                  <a:lnTo>
                    <a:pt x="481" y="2032"/>
                  </a:lnTo>
                  <a:lnTo>
                    <a:pt x="505" y="1903"/>
                  </a:lnTo>
                  <a:lnTo>
                    <a:pt x="530" y="1772"/>
                  </a:lnTo>
                  <a:lnTo>
                    <a:pt x="0" y="593"/>
                  </a:lnTo>
                  <a:lnTo>
                    <a:pt x="26" y="505"/>
                  </a:lnTo>
                  <a:lnTo>
                    <a:pt x="26" y="505"/>
                  </a:lnTo>
                  <a:close/>
                </a:path>
              </a:pathLst>
            </a:custGeom>
            <a:solidFill>
              <a:srgbClr val="4D4D4D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Freeform 12"/>
            <p:cNvSpPr/>
            <p:nvPr/>
          </p:nvSpPr>
          <p:spPr>
            <a:xfrm>
              <a:off x="2385" y="1814"/>
              <a:ext cx="870" cy="230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31" y="37"/>
                </a:cxn>
                <a:cxn ang="0">
                  <a:pos x="68" y="20"/>
                </a:cxn>
                <a:cxn ang="0">
                  <a:pos x="112" y="10"/>
                </a:cxn>
                <a:cxn ang="0">
                  <a:pos x="158" y="18"/>
                </a:cxn>
                <a:cxn ang="0">
                  <a:pos x="202" y="23"/>
                </a:cxn>
                <a:cxn ang="0">
                  <a:pos x="218" y="0"/>
                </a:cxn>
                <a:cxn ang="0">
                  <a:pos x="265" y="20"/>
                </a:cxn>
                <a:cxn ang="0">
                  <a:pos x="290" y="89"/>
                </a:cxn>
                <a:cxn ang="0">
                  <a:pos x="320" y="111"/>
                </a:cxn>
                <a:cxn ang="0">
                  <a:pos x="358" y="105"/>
                </a:cxn>
                <a:cxn ang="0">
                  <a:pos x="360" y="69"/>
                </a:cxn>
                <a:cxn ang="0">
                  <a:pos x="441" y="88"/>
                </a:cxn>
                <a:cxn ang="0">
                  <a:pos x="485" y="110"/>
                </a:cxn>
                <a:cxn ang="0">
                  <a:pos x="500" y="127"/>
                </a:cxn>
                <a:cxn ang="0">
                  <a:pos x="512" y="172"/>
                </a:cxn>
                <a:cxn ang="0">
                  <a:pos x="543" y="98"/>
                </a:cxn>
                <a:cxn ang="0">
                  <a:pos x="679" y="59"/>
                </a:cxn>
                <a:cxn ang="0">
                  <a:pos x="718" y="72"/>
                </a:cxn>
                <a:cxn ang="0">
                  <a:pos x="674" y="10"/>
                </a:cxn>
                <a:cxn ang="0">
                  <a:pos x="735" y="4"/>
                </a:cxn>
                <a:cxn ang="0">
                  <a:pos x="870" y="155"/>
                </a:cxn>
                <a:cxn ang="0">
                  <a:pos x="411" y="230"/>
                </a:cxn>
                <a:cxn ang="0">
                  <a:pos x="3" y="95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0" b="0"/>
              <a:pathLst>
                <a:path w="1739" h="460">
                  <a:moveTo>
                    <a:pt x="0" y="67"/>
                  </a:moveTo>
                  <a:lnTo>
                    <a:pt x="62" y="74"/>
                  </a:lnTo>
                  <a:lnTo>
                    <a:pt x="135" y="40"/>
                  </a:lnTo>
                  <a:lnTo>
                    <a:pt x="224" y="19"/>
                  </a:lnTo>
                  <a:lnTo>
                    <a:pt x="315" y="36"/>
                  </a:lnTo>
                  <a:lnTo>
                    <a:pt x="403" y="46"/>
                  </a:lnTo>
                  <a:lnTo>
                    <a:pt x="435" y="0"/>
                  </a:lnTo>
                  <a:lnTo>
                    <a:pt x="530" y="40"/>
                  </a:lnTo>
                  <a:lnTo>
                    <a:pt x="580" y="177"/>
                  </a:lnTo>
                  <a:lnTo>
                    <a:pt x="640" y="222"/>
                  </a:lnTo>
                  <a:lnTo>
                    <a:pt x="716" y="209"/>
                  </a:lnTo>
                  <a:lnTo>
                    <a:pt x="720" y="137"/>
                  </a:lnTo>
                  <a:lnTo>
                    <a:pt x="882" y="175"/>
                  </a:lnTo>
                  <a:lnTo>
                    <a:pt x="969" y="219"/>
                  </a:lnTo>
                  <a:lnTo>
                    <a:pt x="1000" y="253"/>
                  </a:lnTo>
                  <a:lnTo>
                    <a:pt x="1023" y="344"/>
                  </a:lnTo>
                  <a:lnTo>
                    <a:pt x="1085" y="196"/>
                  </a:lnTo>
                  <a:lnTo>
                    <a:pt x="1357" y="118"/>
                  </a:lnTo>
                  <a:lnTo>
                    <a:pt x="1435" y="143"/>
                  </a:lnTo>
                  <a:lnTo>
                    <a:pt x="1348" y="19"/>
                  </a:lnTo>
                  <a:lnTo>
                    <a:pt x="1469" y="8"/>
                  </a:lnTo>
                  <a:lnTo>
                    <a:pt x="1739" y="310"/>
                  </a:lnTo>
                  <a:lnTo>
                    <a:pt x="821" y="460"/>
                  </a:lnTo>
                  <a:lnTo>
                    <a:pt x="5" y="190"/>
                  </a:lnTo>
                  <a:lnTo>
                    <a:pt x="0" y="67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Freeform 13"/>
            <p:cNvSpPr/>
            <p:nvPr/>
          </p:nvSpPr>
          <p:spPr>
            <a:xfrm>
              <a:off x="3139" y="1120"/>
              <a:ext cx="991" cy="881"/>
            </a:xfrm>
            <a:custGeom>
              <a:avLst/>
              <a:gdLst/>
              <a:ahLst/>
              <a:cxnLst>
                <a:cxn ang="0">
                  <a:pos x="0" y="712"/>
                </a:cxn>
                <a:cxn ang="0">
                  <a:pos x="69" y="733"/>
                </a:cxn>
                <a:cxn ang="0">
                  <a:pos x="100" y="706"/>
                </a:cxn>
                <a:cxn ang="0">
                  <a:pos x="124" y="664"/>
                </a:cxn>
                <a:cxn ang="0">
                  <a:pos x="165" y="654"/>
                </a:cxn>
                <a:cxn ang="0">
                  <a:pos x="110" y="574"/>
                </a:cxn>
                <a:cxn ang="0">
                  <a:pos x="71" y="486"/>
                </a:cxn>
                <a:cxn ang="0">
                  <a:pos x="4" y="425"/>
                </a:cxn>
                <a:cxn ang="0">
                  <a:pos x="86" y="428"/>
                </a:cxn>
                <a:cxn ang="0">
                  <a:pos x="201" y="585"/>
                </a:cxn>
                <a:cxn ang="0">
                  <a:pos x="258" y="633"/>
                </a:cxn>
                <a:cxn ang="0">
                  <a:pos x="345" y="599"/>
                </a:cxn>
                <a:cxn ang="0">
                  <a:pos x="454" y="524"/>
                </a:cxn>
                <a:cxn ang="0">
                  <a:pos x="563" y="428"/>
                </a:cxn>
                <a:cxn ang="0">
                  <a:pos x="672" y="285"/>
                </a:cxn>
                <a:cxn ang="0">
                  <a:pos x="742" y="50"/>
                </a:cxn>
                <a:cxn ang="0">
                  <a:pos x="812" y="0"/>
                </a:cxn>
                <a:cxn ang="0">
                  <a:pos x="868" y="13"/>
                </a:cxn>
                <a:cxn ang="0">
                  <a:pos x="941" y="171"/>
                </a:cxn>
                <a:cxn ang="0">
                  <a:pos x="991" y="325"/>
                </a:cxn>
                <a:cxn ang="0">
                  <a:pos x="138" y="881"/>
                </a:cxn>
                <a:cxn ang="0">
                  <a:pos x="0" y="712"/>
                </a:cxn>
                <a:cxn ang="0">
                  <a:pos x="0" y="712"/>
                </a:cxn>
              </a:cxnLst>
              <a:rect l="0" t="0" r="0" b="0"/>
              <a:pathLst>
                <a:path w="1983" h="1762">
                  <a:moveTo>
                    <a:pt x="0" y="1424"/>
                  </a:moveTo>
                  <a:lnTo>
                    <a:pt x="139" y="1466"/>
                  </a:lnTo>
                  <a:lnTo>
                    <a:pt x="200" y="1411"/>
                  </a:lnTo>
                  <a:lnTo>
                    <a:pt x="249" y="1327"/>
                  </a:lnTo>
                  <a:lnTo>
                    <a:pt x="331" y="1308"/>
                  </a:lnTo>
                  <a:lnTo>
                    <a:pt x="221" y="1147"/>
                  </a:lnTo>
                  <a:lnTo>
                    <a:pt x="143" y="972"/>
                  </a:lnTo>
                  <a:lnTo>
                    <a:pt x="8" y="850"/>
                  </a:lnTo>
                  <a:lnTo>
                    <a:pt x="173" y="856"/>
                  </a:lnTo>
                  <a:lnTo>
                    <a:pt x="402" y="1169"/>
                  </a:lnTo>
                  <a:lnTo>
                    <a:pt x="516" y="1266"/>
                  </a:lnTo>
                  <a:lnTo>
                    <a:pt x="691" y="1198"/>
                  </a:lnTo>
                  <a:lnTo>
                    <a:pt x="909" y="1048"/>
                  </a:lnTo>
                  <a:lnTo>
                    <a:pt x="1126" y="856"/>
                  </a:lnTo>
                  <a:lnTo>
                    <a:pt x="1345" y="569"/>
                  </a:lnTo>
                  <a:lnTo>
                    <a:pt x="1485" y="99"/>
                  </a:lnTo>
                  <a:lnTo>
                    <a:pt x="1624" y="0"/>
                  </a:lnTo>
                  <a:lnTo>
                    <a:pt x="1736" y="25"/>
                  </a:lnTo>
                  <a:lnTo>
                    <a:pt x="1883" y="341"/>
                  </a:lnTo>
                  <a:lnTo>
                    <a:pt x="1983" y="650"/>
                  </a:lnTo>
                  <a:lnTo>
                    <a:pt x="276" y="1762"/>
                  </a:lnTo>
                  <a:lnTo>
                    <a:pt x="0" y="1424"/>
                  </a:lnTo>
                  <a:lnTo>
                    <a:pt x="0" y="1424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Freeform 14"/>
            <p:cNvSpPr/>
            <p:nvPr/>
          </p:nvSpPr>
          <p:spPr>
            <a:xfrm>
              <a:off x="2951" y="1479"/>
              <a:ext cx="262" cy="56"/>
            </a:xfrm>
            <a:custGeom>
              <a:avLst/>
              <a:gdLst/>
              <a:ahLst/>
              <a:cxnLst>
                <a:cxn ang="0">
                  <a:pos x="2" y="35"/>
                </a:cxn>
                <a:cxn ang="0">
                  <a:pos x="73" y="7"/>
                </a:cxn>
                <a:cxn ang="0">
                  <a:pos x="137" y="8"/>
                </a:cxn>
                <a:cxn ang="0">
                  <a:pos x="191" y="9"/>
                </a:cxn>
                <a:cxn ang="0">
                  <a:pos x="262" y="0"/>
                </a:cxn>
                <a:cxn ang="0">
                  <a:pos x="233" y="30"/>
                </a:cxn>
                <a:cxn ang="0">
                  <a:pos x="153" y="55"/>
                </a:cxn>
                <a:cxn ang="0">
                  <a:pos x="106" y="45"/>
                </a:cxn>
                <a:cxn ang="0">
                  <a:pos x="62" y="39"/>
                </a:cxn>
                <a:cxn ang="0">
                  <a:pos x="0" y="56"/>
                </a:cxn>
                <a:cxn ang="0">
                  <a:pos x="2" y="35"/>
                </a:cxn>
                <a:cxn ang="0">
                  <a:pos x="2" y="35"/>
                </a:cxn>
              </a:cxnLst>
              <a:rect l="0" t="0" r="0" b="0"/>
              <a:pathLst>
                <a:path w="523" h="110">
                  <a:moveTo>
                    <a:pt x="4" y="68"/>
                  </a:moveTo>
                  <a:lnTo>
                    <a:pt x="146" y="13"/>
                  </a:lnTo>
                  <a:lnTo>
                    <a:pt x="274" y="15"/>
                  </a:lnTo>
                  <a:lnTo>
                    <a:pt x="382" y="17"/>
                  </a:lnTo>
                  <a:lnTo>
                    <a:pt x="523" y="0"/>
                  </a:lnTo>
                  <a:lnTo>
                    <a:pt x="466" y="59"/>
                  </a:lnTo>
                  <a:lnTo>
                    <a:pt x="306" y="108"/>
                  </a:lnTo>
                  <a:lnTo>
                    <a:pt x="211" y="89"/>
                  </a:lnTo>
                  <a:lnTo>
                    <a:pt x="123" y="76"/>
                  </a:lnTo>
                  <a:lnTo>
                    <a:pt x="0" y="110"/>
                  </a:lnTo>
                  <a:lnTo>
                    <a:pt x="4" y="68"/>
                  </a:lnTo>
                  <a:lnTo>
                    <a:pt x="4" y="68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Freeform 15"/>
            <p:cNvSpPr/>
            <p:nvPr/>
          </p:nvSpPr>
          <p:spPr>
            <a:xfrm>
              <a:off x="3147" y="1538"/>
              <a:ext cx="208" cy="235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47" y="31"/>
                </a:cxn>
                <a:cxn ang="0">
                  <a:pos x="80" y="68"/>
                </a:cxn>
                <a:cxn ang="0">
                  <a:pos x="123" y="156"/>
                </a:cxn>
                <a:cxn ang="0">
                  <a:pos x="208" y="235"/>
                </a:cxn>
                <a:cxn ang="0">
                  <a:pos x="176" y="167"/>
                </a:cxn>
                <a:cxn ang="0">
                  <a:pos x="135" y="105"/>
                </a:cxn>
                <a:cxn ang="0">
                  <a:pos x="96" y="35"/>
                </a:cxn>
                <a:cxn ang="0">
                  <a:pos x="59" y="0"/>
                </a:cxn>
                <a:cxn ang="0">
                  <a:pos x="0" y="9"/>
                </a:cxn>
                <a:cxn ang="0">
                  <a:pos x="0" y="9"/>
                </a:cxn>
              </a:cxnLst>
              <a:rect l="0" t="0" r="0" b="0"/>
              <a:pathLst>
                <a:path w="417" h="469">
                  <a:moveTo>
                    <a:pt x="0" y="17"/>
                  </a:moveTo>
                  <a:lnTo>
                    <a:pt x="94" y="62"/>
                  </a:lnTo>
                  <a:lnTo>
                    <a:pt x="160" y="135"/>
                  </a:lnTo>
                  <a:lnTo>
                    <a:pt x="246" y="311"/>
                  </a:lnTo>
                  <a:lnTo>
                    <a:pt x="417" y="469"/>
                  </a:lnTo>
                  <a:lnTo>
                    <a:pt x="352" y="334"/>
                  </a:lnTo>
                  <a:lnTo>
                    <a:pt x="270" y="209"/>
                  </a:lnTo>
                  <a:lnTo>
                    <a:pt x="192" y="70"/>
                  </a:lnTo>
                  <a:lnTo>
                    <a:pt x="118" y="0"/>
                  </a:lnTo>
                  <a:lnTo>
                    <a:pt x="0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Freeform 16"/>
            <p:cNvSpPr/>
            <p:nvPr/>
          </p:nvSpPr>
          <p:spPr>
            <a:xfrm>
              <a:off x="3132" y="1353"/>
              <a:ext cx="429" cy="1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9" y="53"/>
                </a:cxn>
                <a:cxn ang="0">
                  <a:pos x="135" y="76"/>
                </a:cxn>
                <a:cxn ang="0">
                  <a:pos x="197" y="134"/>
                </a:cxn>
                <a:cxn ang="0">
                  <a:pos x="288" y="151"/>
                </a:cxn>
                <a:cxn ang="0">
                  <a:pos x="429" y="163"/>
                </a:cxn>
                <a:cxn ang="0">
                  <a:pos x="341" y="127"/>
                </a:cxn>
                <a:cxn ang="0">
                  <a:pos x="216" y="94"/>
                </a:cxn>
                <a:cxn ang="0">
                  <a:pos x="132" y="30"/>
                </a:cxn>
                <a:cxn ang="0">
                  <a:pos x="55" y="5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0" b="0"/>
              <a:pathLst>
                <a:path w="858" h="327">
                  <a:moveTo>
                    <a:pt x="0" y="0"/>
                  </a:moveTo>
                  <a:lnTo>
                    <a:pt x="177" y="106"/>
                  </a:lnTo>
                  <a:lnTo>
                    <a:pt x="270" y="152"/>
                  </a:lnTo>
                  <a:lnTo>
                    <a:pt x="394" y="268"/>
                  </a:lnTo>
                  <a:lnTo>
                    <a:pt x="576" y="302"/>
                  </a:lnTo>
                  <a:lnTo>
                    <a:pt x="858" y="327"/>
                  </a:lnTo>
                  <a:lnTo>
                    <a:pt x="681" y="255"/>
                  </a:lnTo>
                  <a:lnTo>
                    <a:pt x="432" y="188"/>
                  </a:lnTo>
                  <a:lnTo>
                    <a:pt x="264" y="61"/>
                  </a:lnTo>
                  <a:lnTo>
                    <a:pt x="11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Freeform 17"/>
            <p:cNvSpPr/>
            <p:nvPr/>
          </p:nvSpPr>
          <p:spPr>
            <a:xfrm>
              <a:off x="3159" y="1070"/>
              <a:ext cx="497" cy="263"/>
            </a:xfrm>
            <a:custGeom>
              <a:avLst/>
              <a:gdLst/>
              <a:ahLst/>
              <a:cxnLst>
                <a:cxn ang="0">
                  <a:pos x="0" y="239"/>
                </a:cxn>
                <a:cxn ang="0">
                  <a:pos x="96" y="263"/>
                </a:cxn>
                <a:cxn ang="0">
                  <a:pos x="258" y="227"/>
                </a:cxn>
                <a:cxn ang="0">
                  <a:pos x="497" y="21"/>
                </a:cxn>
                <a:cxn ang="0">
                  <a:pos x="423" y="55"/>
                </a:cxn>
                <a:cxn ang="0">
                  <a:pos x="456" y="0"/>
                </a:cxn>
                <a:cxn ang="0">
                  <a:pos x="428" y="10"/>
                </a:cxn>
                <a:cxn ang="0">
                  <a:pos x="295" y="139"/>
                </a:cxn>
                <a:cxn ang="0">
                  <a:pos x="191" y="203"/>
                </a:cxn>
                <a:cxn ang="0">
                  <a:pos x="108" y="232"/>
                </a:cxn>
                <a:cxn ang="0">
                  <a:pos x="52" y="239"/>
                </a:cxn>
                <a:cxn ang="0">
                  <a:pos x="0" y="239"/>
                </a:cxn>
                <a:cxn ang="0">
                  <a:pos x="0" y="239"/>
                </a:cxn>
              </a:cxnLst>
              <a:rect l="0" t="0" r="0" b="0"/>
              <a:pathLst>
                <a:path w="995" h="526">
                  <a:moveTo>
                    <a:pt x="0" y="477"/>
                  </a:moveTo>
                  <a:lnTo>
                    <a:pt x="192" y="526"/>
                  </a:lnTo>
                  <a:lnTo>
                    <a:pt x="516" y="454"/>
                  </a:lnTo>
                  <a:lnTo>
                    <a:pt x="995" y="41"/>
                  </a:lnTo>
                  <a:lnTo>
                    <a:pt x="846" y="110"/>
                  </a:lnTo>
                  <a:lnTo>
                    <a:pt x="913" y="0"/>
                  </a:lnTo>
                  <a:lnTo>
                    <a:pt x="856" y="20"/>
                  </a:lnTo>
                  <a:lnTo>
                    <a:pt x="590" y="277"/>
                  </a:lnTo>
                  <a:lnTo>
                    <a:pt x="382" y="406"/>
                  </a:lnTo>
                  <a:lnTo>
                    <a:pt x="217" y="463"/>
                  </a:lnTo>
                  <a:lnTo>
                    <a:pt x="105" y="477"/>
                  </a:lnTo>
                  <a:lnTo>
                    <a:pt x="0" y="477"/>
                  </a:lnTo>
                  <a:lnTo>
                    <a:pt x="0" y="477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Freeform 18"/>
            <p:cNvSpPr/>
            <p:nvPr/>
          </p:nvSpPr>
          <p:spPr>
            <a:xfrm>
              <a:off x="2537" y="898"/>
              <a:ext cx="675" cy="462"/>
            </a:xfrm>
            <a:custGeom>
              <a:avLst/>
              <a:gdLst/>
              <a:ahLst/>
              <a:cxnLst>
                <a:cxn ang="0">
                  <a:pos x="0" y="382"/>
                </a:cxn>
                <a:cxn ang="0">
                  <a:pos x="34" y="411"/>
                </a:cxn>
                <a:cxn ang="0">
                  <a:pos x="66" y="423"/>
                </a:cxn>
                <a:cxn ang="0">
                  <a:pos x="112" y="422"/>
                </a:cxn>
                <a:cxn ang="0">
                  <a:pos x="166" y="403"/>
                </a:cxn>
                <a:cxn ang="0">
                  <a:pos x="217" y="368"/>
                </a:cxn>
                <a:cxn ang="0">
                  <a:pos x="254" y="332"/>
                </a:cxn>
                <a:cxn ang="0">
                  <a:pos x="283" y="345"/>
                </a:cxn>
                <a:cxn ang="0">
                  <a:pos x="322" y="348"/>
                </a:cxn>
                <a:cxn ang="0">
                  <a:pos x="331" y="328"/>
                </a:cxn>
                <a:cxn ang="0">
                  <a:pos x="308" y="288"/>
                </a:cxn>
                <a:cxn ang="0">
                  <a:pos x="300" y="224"/>
                </a:cxn>
                <a:cxn ang="0">
                  <a:pos x="323" y="250"/>
                </a:cxn>
                <a:cxn ang="0">
                  <a:pos x="376" y="343"/>
                </a:cxn>
                <a:cxn ang="0">
                  <a:pos x="368" y="303"/>
                </a:cxn>
                <a:cxn ang="0">
                  <a:pos x="319" y="213"/>
                </a:cxn>
                <a:cxn ang="0">
                  <a:pos x="294" y="138"/>
                </a:cxn>
                <a:cxn ang="0">
                  <a:pos x="328" y="149"/>
                </a:cxn>
                <a:cxn ang="0">
                  <a:pos x="351" y="214"/>
                </a:cxn>
                <a:cxn ang="0">
                  <a:pos x="410" y="286"/>
                </a:cxn>
                <a:cxn ang="0">
                  <a:pos x="434" y="295"/>
                </a:cxn>
                <a:cxn ang="0">
                  <a:pos x="442" y="277"/>
                </a:cxn>
                <a:cxn ang="0">
                  <a:pos x="436" y="231"/>
                </a:cxn>
                <a:cxn ang="0">
                  <a:pos x="474" y="250"/>
                </a:cxn>
                <a:cxn ang="0">
                  <a:pos x="530" y="232"/>
                </a:cxn>
                <a:cxn ang="0">
                  <a:pos x="503" y="145"/>
                </a:cxn>
                <a:cxn ang="0">
                  <a:pos x="543" y="190"/>
                </a:cxn>
                <a:cxn ang="0">
                  <a:pos x="570" y="210"/>
                </a:cxn>
                <a:cxn ang="0">
                  <a:pos x="589" y="213"/>
                </a:cxn>
                <a:cxn ang="0">
                  <a:pos x="567" y="166"/>
                </a:cxn>
                <a:cxn ang="0">
                  <a:pos x="562" y="106"/>
                </a:cxn>
                <a:cxn ang="0">
                  <a:pos x="586" y="48"/>
                </a:cxn>
                <a:cxn ang="0">
                  <a:pos x="638" y="0"/>
                </a:cxn>
                <a:cxn ang="0">
                  <a:pos x="612" y="62"/>
                </a:cxn>
                <a:cxn ang="0">
                  <a:pos x="600" y="115"/>
                </a:cxn>
                <a:cxn ang="0">
                  <a:pos x="597" y="145"/>
                </a:cxn>
                <a:cxn ang="0">
                  <a:pos x="608" y="188"/>
                </a:cxn>
                <a:cxn ang="0">
                  <a:pos x="634" y="168"/>
                </a:cxn>
                <a:cxn ang="0">
                  <a:pos x="675" y="151"/>
                </a:cxn>
                <a:cxn ang="0">
                  <a:pos x="673" y="172"/>
                </a:cxn>
                <a:cxn ang="0">
                  <a:pos x="641" y="214"/>
                </a:cxn>
                <a:cxn ang="0">
                  <a:pos x="638" y="275"/>
                </a:cxn>
                <a:cxn ang="0">
                  <a:pos x="595" y="293"/>
                </a:cxn>
                <a:cxn ang="0">
                  <a:pos x="576" y="333"/>
                </a:cxn>
                <a:cxn ang="0">
                  <a:pos x="593" y="373"/>
                </a:cxn>
                <a:cxn ang="0">
                  <a:pos x="614" y="401"/>
                </a:cxn>
                <a:cxn ang="0">
                  <a:pos x="511" y="375"/>
                </a:cxn>
                <a:cxn ang="0">
                  <a:pos x="474" y="410"/>
                </a:cxn>
                <a:cxn ang="0">
                  <a:pos x="391" y="443"/>
                </a:cxn>
                <a:cxn ang="0">
                  <a:pos x="544" y="332"/>
                </a:cxn>
                <a:cxn ang="0">
                  <a:pos x="490" y="319"/>
                </a:cxn>
                <a:cxn ang="0">
                  <a:pos x="305" y="417"/>
                </a:cxn>
                <a:cxn ang="0">
                  <a:pos x="111" y="462"/>
                </a:cxn>
                <a:cxn ang="0">
                  <a:pos x="35" y="436"/>
                </a:cxn>
                <a:cxn ang="0">
                  <a:pos x="0" y="382"/>
                </a:cxn>
                <a:cxn ang="0">
                  <a:pos x="0" y="382"/>
                </a:cxn>
              </a:cxnLst>
              <a:rect l="0" t="0" r="0" b="0"/>
              <a:pathLst>
                <a:path w="1350" h="924">
                  <a:moveTo>
                    <a:pt x="0" y="763"/>
                  </a:moveTo>
                  <a:lnTo>
                    <a:pt x="68" y="822"/>
                  </a:lnTo>
                  <a:lnTo>
                    <a:pt x="131" y="846"/>
                  </a:lnTo>
                  <a:lnTo>
                    <a:pt x="224" y="844"/>
                  </a:lnTo>
                  <a:lnTo>
                    <a:pt x="331" y="805"/>
                  </a:lnTo>
                  <a:lnTo>
                    <a:pt x="433" y="736"/>
                  </a:lnTo>
                  <a:lnTo>
                    <a:pt x="508" y="664"/>
                  </a:lnTo>
                  <a:lnTo>
                    <a:pt x="566" y="689"/>
                  </a:lnTo>
                  <a:lnTo>
                    <a:pt x="644" y="696"/>
                  </a:lnTo>
                  <a:lnTo>
                    <a:pt x="662" y="656"/>
                  </a:lnTo>
                  <a:lnTo>
                    <a:pt x="616" y="575"/>
                  </a:lnTo>
                  <a:lnTo>
                    <a:pt x="599" y="447"/>
                  </a:lnTo>
                  <a:lnTo>
                    <a:pt x="646" y="499"/>
                  </a:lnTo>
                  <a:lnTo>
                    <a:pt x="751" y="685"/>
                  </a:lnTo>
                  <a:lnTo>
                    <a:pt x="736" y="605"/>
                  </a:lnTo>
                  <a:lnTo>
                    <a:pt x="637" y="426"/>
                  </a:lnTo>
                  <a:lnTo>
                    <a:pt x="587" y="276"/>
                  </a:lnTo>
                  <a:lnTo>
                    <a:pt x="656" y="297"/>
                  </a:lnTo>
                  <a:lnTo>
                    <a:pt x="701" y="428"/>
                  </a:lnTo>
                  <a:lnTo>
                    <a:pt x="819" y="571"/>
                  </a:lnTo>
                  <a:lnTo>
                    <a:pt x="867" y="590"/>
                  </a:lnTo>
                  <a:lnTo>
                    <a:pt x="884" y="554"/>
                  </a:lnTo>
                  <a:lnTo>
                    <a:pt x="871" y="462"/>
                  </a:lnTo>
                  <a:lnTo>
                    <a:pt x="947" y="499"/>
                  </a:lnTo>
                  <a:lnTo>
                    <a:pt x="1059" y="464"/>
                  </a:lnTo>
                  <a:lnTo>
                    <a:pt x="1006" y="289"/>
                  </a:lnTo>
                  <a:lnTo>
                    <a:pt x="1085" y="379"/>
                  </a:lnTo>
                  <a:lnTo>
                    <a:pt x="1139" y="419"/>
                  </a:lnTo>
                  <a:lnTo>
                    <a:pt x="1177" y="426"/>
                  </a:lnTo>
                  <a:lnTo>
                    <a:pt x="1133" y="331"/>
                  </a:lnTo>
                  <a:lnTo>
                    <a:pt x="1124" y="211"/>
                  </a:lnTo>
                  <a:lnTo>
                    <a:pt x="1171" y="96"/>
                  </a:lnTo>
                  <a:lnTo>
                    <a:pt x="1276" y="0"/>
                  </a:lnTo>
                  <a:lnTo>
                    <a:pt x="1224" y="124"/>
                  </a:lnTo>
                  <a:lnTo>
                    <a:pt x="1200" y="229"/>
                  </a:lnTo>
                  <a:lnTo>
                    <a:pt x="1194" y="289"/>
                  </a:lnTo>
                  <a:lnTo>
                    <a:pt x="1215" y="375"/>
                  </a:lnTo>
                  <a:lnTo>
                    <a:pt x="1268" y="335"/>
                  </a:lnTo>
                  <a:lnTo>
                    <a:pt x="1350" y="301"/>
                  </a:lnTo>
                  <a:lnTo>
                    <a:pt x="1346" y="343"/>
                  </a:lnTo>
                  <a:lnTo>
                    <a:pt x="1281" y="428"/>
                  </a:lnTo>
                  <a:lnTo>
                    <a:pt x="1276" y="550"/>
                  </a:lnTo>
                  <a:lnTo>
                    <a:pt x="1190" y="586"/>
                  </a:lnTo>
                  <a:lnTo>
                    <a:pt x="1152" y="666"/>
                  </a:lnTo>
                  <a:lnTo>
                    <a:pt x="1186" y="746"/>
                  </a:lnTo>
                  <a:lnTo>
                    <a:pt x="1228" y="801"/>
                  </a:lnTo>
                  <a:lnTo>
                    <a:pt x="1021" y="749"/>
                  </a:lnTo>
                  <a:lnTo>
                    <a:pt x="947" y="820"/>
                  </a:lnTo>
                  <a:lnTo>
                    <a:pt x="781" y="886"/>
                  </a:lnTo>
                  <a:lnTo>
                    <a:pt x="1087" y="664"/>
                  </a:lnTo>
                  <a:lnTo>
                    <a:pt x="979" y="637"/>
                  </a:lnTo>
                  <a:lnTo>
                    <a:pt x="610" y="833"/>
                  </a:lnTo>
                  <a:lnTo>
                    <a:pt x="222" y="924"/>
                  </a:lnTo>
                  <a:lnTo>
                    <a:pt x="70" y="871"/>
                  </a:lnTo>
                  <a:lnTo>
                    <a:pt x="0" y="763"/>
                  </a:lnTo>
                  <a:lnTo>
                    <a:pt x="0" y="763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6" name="Freeform 19"/>
            <p:cNvSpPr/>
            <p:nvPr/>
          </p:nvSpPr>
          <p:spPr>
            <a:xfrm>
              <a:off x="2329" y="1639"/>
              <a:ext cx="775" cy="188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48" y="29"/>
                </a:cxn>
                <a:cxn ang="0">
                  <a:pos x="96" y="70"/>
                </a:cxn>
                <a:cxn ang="0">
                  <a:pos x="150" y="97"/>
                </a:cxn>
                <a:cxn ang="0">
                  <a:pos x="248" y="128"/>
                </a:cxn>
                <a:cxn ang="0">
                  <a:pos x="236" y="79"/>
                </a:cxn>
                <a:cxn ang="0">
                  <a:pos x="250" y="53"/>
                </a:cxn>
                <a:cxn ang="0">
                  <a:pos x="278" y="73"/>
                </a:cxn>
                <a:cxn ang="0">
                  <a:pos x="309" y="147"/>
                </a:cxn>
                <a:cxn ang="0">
                  <a:pos x="359" y="141"/>
                </a:cxn>
                <a:cxn ang="0">
                  <a:pos x="439" y="118"/>
                </a:cxn>
                <a:cxn ang="0">
                  <a:pos x="523" y="83"/>
                </a:cxn>
                <a:cxn ang="0">
                  <a:pos x="565" y="43"/>
                </a:cxn>
                <a:cxn ang="0">
                  <a:pos x="590" y="79"/>
                </a:cxn>
                <a:cxn ang="0">
                  <a:pos x="644" y="95"/>
                </a:cxn>
                <a:cxn ang="0">
                  <a:pos x="614" y="15"/>
                </a:cxn>
                <a:cxn ang="0">
                  <a:pos x="664" y="55"/>
                </a:cxn>
                <a:cxn ang="0">
                  <a:pos x="704" y="28"/>
                </a:cxn>
                <a:cxn ang="0">
                  <a:pos x="775" y="0"/>
                </a:cxn>
                <a:cxn ang="0">
                  <a:pos x="742" y="58"/>
                </a:cxn>
                <a:cxn ang="0">
                  <a:pos x="712" y="90"/>
                </a:cxn>
                <a:cxn ang="0">
                  <a:pos x="694" y="129"/>
                </a:cxn>
                <a:cxn ang="0">
                  <a:pos x="742" y="184"/>
                </a:cxn>
                <a:cxn ang="0">
                  <a:pos x="694" y="188"/>
                </a:cxn>
                <a:cxn ang="0">
                  <a:pos x="658" y="130"/>
                </a:cxn>
                <a:cxn ang="0">
                  <a:pos x="555" y="114"/>
                </a:cxn>
                <a:cxn ang="0">
                  <a:pos x="370" y="170"/>
                </a:cxn>
                <a:cxn ang="0">
                  <a:pos x="266" y="169"/>
                </a:cxn>
                <a:cxn ang="0">
                  <a:pos x="113" y="120"/>
                </a:cxn>
                <a:cxn ang="0">
                  <a:pos x="0" y="24"/>
                </a:cxn>
                <a:cxn ang="0">
                  <a:pos x="0" y="24"/>
                </a:cxn>
              </a:cxnLst>
              <a:rect l="0" t="0" r="0" b="0"/>
              <a:pathLst>
                <a:path w="1549" h="377">
                  <a:moveTo>
                    <a:pt x="0" y="48"/>
                  </a:moveTo>
                  <a:lnTo>
                    <a:pt x="95" y="59"/>
                  </a:lnTo>
                  <a:lnTo>
                    <a:pt x="192" y="141"/>
                  </a:lnTo>
                  <a:lnTo>
                    <a:pt x="300" y="194"/>
                  </a:lnTo>
                  <a:lnTo>
                    <a:pt x="496" y="257"/>
                  </a:lnTo>
                  <a:lnTo>
                    <a:pt x="471" y="158"/>
                  </a:lnTo>
                  <a:lnTo>
                    <a:pt x="500" y="107"/>
                  </a:lnTo>
                  <a:lnTo>
                    <a:pt x="555" y="147"/>
                  </a:lnTo>
                  <a:lnTo>
                    <a:pt x="617" y="295"/>
                  </a:lnTo>
                  <a:lnTo>
                    <a:pt x="718" y="283"/>
                  </a:lnTo>
                  <a:lnTo>
                    <a:pt x="878" y="236"/>
                  </a:lnTo>
                  <a:lnTo>
                    <a:pt x="1045" y="166"/>
                  </a:lnTo>
                  <a:lnTo>
                    <a:pt x="1129" y="86"/>
                  </a:lnTo>
                  <a:lnTo>
                    <a:pt x="1180" y="158"/>
                  </a:lnTo>
                  <a:lnTo>
                    <a:pt x="1287" y="190"/>
                  </a:lnTo>
                  <a:lnTo>
                    <a:pt x="1228" y="31"/>
                  </a:lnTo>
                  <a:lnTo>
                    <a:pt x="1328" y="110"/>
                  </a:lnTo>
                  <a:lnTo>
                    <a:pt x="1408" y="57"/>
                  </a:lnTo>
                  <a:lnTo>
                    <a:pt x="1549" y="0"/>
                  </a:lnTo>
                  <a:lnTo>
                    <a:pt x="1484" y="116"/>
                  </a:lnTo>
                  <a:lnTo>
                    <a:pt x="1424" y="181"/>
                  </a:lnTo>
                  <a:lnTo>
                    <a:pt x="1387" y="259"/>
                  </a:lnTo>
                  <a:lnTo>
                    <a:pt x="1484" y="369"/>
                  </a:lnTo>
                  <a:lnTo>
                    <a:pt x="1387" y="377"/>
                  </a:lnTo>
                  <a:lnTo>
                    <a:pt x="1315" y="261"/>
                  </a:lnTo>
                  <a:lnTo>
                    <a:pt x="1110" y="228"/>
                  </a:lnTo>
                  <a:lnTo>
                    <a:pt x="739" y="340"/>
                  </a:lnTo>
                  <a:lnTo>
                    <a:pt x="532" y="339"/>
                  </a:lnTo>
                  <a:lnTo>
                    <a:pt x="226" y="24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Freeform 20"/>
            <p:cNvSpPr/>
            <p:nvPr/>
          </p:nvSpPr>
          <p:spPr>
            <a:xfrm>
              <a:off x="2746" y="1806"/>
              <a:ext cx="283" cy="57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47" y="57"/>
                </a:cxn>
                <a:cxn ang="0">
                  <a:pos x="226" y="26"/>
                </a:cxn>
                <a:cxn ang="0">
                  <a:pos x="283" y="21"/>
                </a:cxn>
                <a:cxn ang="0">
                  <a:pos x="271" y="0"/>
                </a:cxn>
                <a:cxn ang="0">
                  <a:pos x="172" y="6"/>
                </a:cxn>
                <a:cxn ang="0">
                  <a:pos x="77" y="31"/>
                </a:cxn>
                <a:cxn ang="0">
                  <a:pos x="0" y="38"/>
                </a:cxn>
                <a:cxn ang="0">
                  <a:pos x="0" y="38"/>
                </a:cxn>
              </a:cxnLst>
              <a:rect l="0" t="0" r="0" b="0"/>
              <a:pathLst>
                <a:path w="567" h="114">
                  <a:moveTo>
                    <a:pt x="0" y="76"/>
                  </a:moveTo>
                  <a:lnTo>
                    <a:pt x="95" y="114"/>
                  </a:lnTo>
                  <a:lnTo>
                    <a:pt x="453" y="51"/>
                  </a:lnTo>
                  <a:lnTo>
                    <a:pt x="567" y="42"/>
                  </a:lnTo>
                  <a:lnTo>
                    <a:pt x="542" y="0"/>
                  </a:lnTo>
                  <a:lnTo>
                    <a:pt x="344" y="11"/>
                  </a:lnTo>
                  <a:lnTo>
                    <a:pt x="154" y="61"/>
                  </a:lnTo>
                  <a:lnTo>
                    <a:pt x="0" y="76"/>
                  </a:lnTo>
                  <a:lnTo>
                    <a:pt x="0" y="76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8" name="Freeform 21"/>
            <p:cNvSpPr/>
            <p:nvPr/>
          </p:nvSpPr>
          <p:spPr>
            <a:xfrm>
              <a:off x="2000" y="1359"/>
              <a:ext cx="945" cy="278"/>
            </a:xfrm>
            <a:custGeom>
              <a:avLst/>
              <a:gdLst/>
              <a:ahLst/>
              <a:cxnLst>
                <a:cxn ang="0">
                  <a:pos x="10" y="192"/>
                </a:cxn>
                <a:cxn ang="0">
                  <a:pos x="58" y="184"/>
                </a:cxn>
                <a:cxn ang="0">
                  <a:pos x="109" y="188"/>
                </a:cxn>
                <a:cxn ang="0">
                  <a:pos x="178" y="198"/>
                </a:cxn>
                <a:cxn ang="0">
                  <a:pos x="240" y="201"/>
                </a:cxn>
                <a:cxn ang="0">
                  <a:pos x="276" y="215"/>
                </a:cxn>
                <a:cxn ang="0">
                  <a:pos x="315" y="211"/>
                </a:cxn>
                <a:cxn ang="0">
                  <a:pos x="333" y="191"/>
                </a:cxn>
                <a:cxn ang="0">
                  <a:pos x="341" y="159"/>
                </a:cxn>
                <a:cxn ang="0">
                  <a:pos x="368" y="230"/>
                </a:cxn>
                <a:cxn ang="0">
                  <a:pos x="386" y="240"/>
                </a:cxn>
                <a:cxn ang="0">
                  <a:pos x="412" y="220"/>
                </a:cxn>
                <a:cxn ang="0">
                  <a:pos x="498" y="209"/>
                </a:cxn>
                <a:cxn ang="0">
                  <a:pos x="538" y="210"/>
                </a:cxn>
                <a:cxn ang="0">
                  <a:pos x="561" y="216"/>
                </a:cxn>
                <a:cxn ang="0">
                  <a:pos x="571" y="199"/>
                </a:cxn>
                <a:cxn ang="0">
                  <a:pos x="563" y="162"/>
                </a:cxn>
                <a:cxn ang="0">
                  <a:pos x="565" y="117"/>
                </a:cxn>
                <a:cxn ang="0">
                  <a:pos x="575" y="93"/>
                </a:cxn>
                <a:cxn ang="0">
                  <a:pos x="578" y="146"/>
                </a:cxn>
                <a:cxn ang="0">
                  <a:pos x="597" y="199"/>
                </a:cxn>
                <a:cxn ang="0">
                  <a:pos x="608" y="182"/>
                </a:cxn>
                <a:cxn ang="0">
                  <a:pos x="634" y="177"/>
                </a:cxn>
                <a:cxn ang="0">
                  <a:pos x="648" y="210"/>
                </a:cxn>
                <a:cxn ang="0">
                  <a:pos x="680" y="206"/>
                </a:cxn>
                <a:cxn ang="0">
                  <a:pos x="744" y="180"/>
                </a:cxn>
                <a:cxn ang="0">
                  <a:pos x="797" y="180"/>
                </a:cxn>
                <a:cxn ang="0">
                  <a:pos x="832" y="187"/>
                </a:cxn>
                <a:cxn ang="0">
                  <a:pos x="857" y="180"/>
                </a:cxn>
                <a:cxn ang="0">
                  <a:pos x="850" y="152"/>
                </a:cxn>
                <a:cxn ang="0">
                  <a:pos x="865" y="112"/>
                </a:cxn>
                <a:cxn ang="0">
                  <a:pos x="870" y="79"/>
                </a:cxn>
                <a:cxn ang="0">
                  <a:pos x="859" y="36"/>
                </a:cxn>
                <a:cxn ang="0">
                  <a:pos x="835" y="23"/>
                </a:cxn>
                <a:cxn ang="0">
                  <a:pos x="690" y="52"/>
                </a:cxn>
                <a:cxn ang="0">
                  <a:pos x="647" y="59"/>
                </a:cxn>
                <a:cxn ang="0">
                  <a:pos x="662" y="44"/>
                </a:cxn>
                <a:cxn ang="0">
                  <a:pos x="888" y="0"/>
                </a:cxn>
                <a:cxn ang="0">
                  <a:pos x="890" y="138"/>
                </a:cxn>
                <a:cxn ang="0">
                  <a:pos x="899" y="162"/>
                </a:cxn>
                <a:cxn ang="0">
                  <a:pos x="915" y="86"/>
                </a:cxn>
                <a:cxn ang="0">
                  <a:pos x="939" y="166"/>
                </a:cxn>
                <a:cxn ang="0">
                  <a:pos x="945" y="242"/>
                </a:cxn>
                <a:cxn ang="0">
                  <a:pos x="892" y="265"/>
                </a:cxn>
                <a:cxn ang="0">
                  <a:pos x="851" y="251"/>
                </a:cxn>
                <a:cxn ang="0">
                  <a:pos x="743" y="227"/>
                </a:cxn>
                <a:cxn ang="0">
                  <a:pos x="572" y="278"/>
                </a:cxn>
                <a:cxn ang="0">
                  <a:pos x="297" y="257"/>
                </a:cxn>
                <a:cxn ang="0">
                  <a:pos x="160" y="222"/>
                </a:cxn>
                <a:cxn ang="0">
                  <a:pos x="76" y="202"/>
                </a:cxn>
                <a:cxn ang="0">
                  <a:pos x="0" y="203"/>
                </a:cxn>
                <a:cxn ang="0">
                  <a:pos x="10" y="192"/>
                </a:cxn>
                <a:cxn ang="0">
                  <a:pos x="10" y="192"/>
                </a:cxn>
              </a:cxnLst>
              <a:rect l="0" t="0" r="0" b="0"/>
              <a:pathLst>
                <a:path w="1890" h="557">
                  <a:moveTo>
                    <a:pt x="19" y="384"/>
                  </a:moveTo>
                  <a:lnTo>
                    <a:pt x="116" y="369"/>
                  </a:lnTo>
                  <a:lnTo>
                    <a:pt x="218" y="377"/>
                  </a:lnTo>
                  <a:lnTo>
                    <a:pt x="355" y="396"/>
                  </a:lnTo>
                  <a:lnTo>
                    <a:pt x="479" y="402"/>
                  </a:lnTo>
                  <a:lnTo>
                    <a:pt x="551" y="430"/>
                  </a:lnTo>
                  <a:lnTo>
                    <a:pt x="629" y="422"/>
                  </a:lnTo>
                  <a:lnTo>
                    <a:pt x="665" y="383"/>
                  </a:lnTo>
                  <a:lnTo>
                    <a:pt x="682" y="318"/>
                  </a:lnTo>
                  <a:lnTo>
                    <a:pt x="735" y="460"/>
                  </a:lnTo>
                  <a:lnTo>
                    <a:pt x="772" y="481"/>
                  </a:lnTo>
                  <a:lnTo>
                    <a:pt x="823" y="440"/>
                  </a:lnTo>
                  <a:lnTo>
                    <a:pt x="996" y="419"/>
                  </a:lnTo>
                  <a:lnTo>
                    <a:pt x="1076" y="421"/>
                  </a:lnTo>
                  <a:lnTo>
                    <a:pt x="1121" y="432"/>
                  </a:lnTo>
                  <a:lnTo>
                    <a:pt x="1142" y="398"/>
                  </a:lnTo>
                  <a:lnTo>
                    <a:pt x="1125" y="324"/>
                  </a:lnTo>
                  <a:lnTo>
                    <a:pt x="1129" y="234"/>
                  </a:lnTo>
                  <a:lnTo>
                    <a:pt x="1150" y="187"/>
                  </a:lnTo>
                  <a:lnTo>
                    <a:pt x="1156" y="293"/>
                  </a:lnTo>
                  <a:lnTo>
                    <a:pt x="1194" y="398"/>
                  </a:lnTo>
                  <a:lnTo>
                    <a:pt x="1215" y="365"/>
                  </a:lnTo>
                  <a:lnTo>
                    <a:pt x="1268" y="354"/>
                  </a:lnTo>
                  <a:lnTo>
                    <a:pt x="1296" y="421"/>
                  </a:lnTo>
                  <a:lnTo>
                    <a:pt x="1359" y="413"/>
                  </a:lnTo>
                  <a:lnTo>
                    <a:pt x="1488" y="360"/>
                  </a:lnTo>
                  <a:lnTo>
                    <a:pt x="1593" y="360"/>
                  </a:lnTo>
                  <a:lnTo>
                    <a:pt x="1663" y="375"/>
                  </a:lnTo>
                  <a:lnTo>
                    <a:pt x="1713" y="360"/>
                  </a:lnTo>
                  <a:lnTo>
                    <a:pt x="1699" y="305"/>
                  </a:lnTo>
                  <a:lnTo>
                    <a:pt x="1730" y="225"/>
                  </a:lnTo>
                  <a:lnTo>
                    <a:pt x="1739" y="158"/>
                  </a:lnTo>
                  <a:lnTo>
                    <a:pt x="1718" y="73"/>
                  </a:lnTo>
                  <a:lnTo>
                    <a:pt x="1669" y="46"/>
                  </a:lnTo>
                  <a:lnTo>
                    <a:pt x="1380" y="105"/>
                  </a:lnTo>
                  <a:lnTo>
                    <a:pt x="1293" y="118"/>
                  </a:lnTo>
                  <a:lnTo>
                    <a:pt x="1323" y="88"/>
                  </a:lnTo>
                  <a:lnTo>
                    <a:pt x="1775" y="0"/>
                  </a:lnTo>
                  <a:lnTo>
                    <a:pt x="1779" y="276"/>
                  </a:lnTo>
                  <a:lnTo>
                    <a:pt x="1798" y="324"/>
                  </a:lnTo>
                  <a:lnTo>
                    <a:pt x="1829" y="173"/>
                  </a:lnTo>
                  <a:lnTo>
                    <a:pt x="1878" y="333"/>
                  </a:lnTo>
                  <a:lnTo>
                    <a:pt x="1890" y="485"/>
                  </a:lnTo>
                  <a:lnTo>
                    <a:pt x="1783" y="531"/>
                  </a:lnTo>
                  <a:lnTo>
                    <a:pt x="1701" y="502"/>
                  </a:lnTo>
                  <a:lnTo>
                    <a:pt x="1485" y="455"/>
                  </a:lnTo>
                  <a:lnTo>
                    <a:pt x="1144" y="557"/>
                  </a:lnTo>
                  <a:lnTo>
                    <a:pt x="593" y="514"/>
                  </a:lnTo>
                  <a:lnTo>
                    <a:pt x="319" y="445"/>
                  </a:lnTo>
                  <a:lnTo>
                    <a:pt x="152" y="405"/>
                  </a:lnTo>
                  <a:lnTo>
                    <a:pt x="0" y="407"/>
                  </a:lnTo>
                  <a:lnTo>
                    <a:pt x="19" y="384"/>
                  </a:lnTo>
                  <a:lnTo>
                    <a:pt x="19" y="384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Freeform 22"/>
            <p:cNvSpPr/>
            <p:nvPr/>
          </p:nvSpPr>
          <p:spPr>
            <a:xfrm>
              <a:off x="1925" y="1587"/>
              <a:ext cx="249" cy="160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29" y="32"/>
                </a:cxn>
                <a:cxn ang="0">
                  <a:pos x="23" y="63"/>
                </a:cxn>
                <a:cxn ang="0">
                  <a:pos x="39" y="91"/>
                </a:cxn>
                <a:cxn ang="0">
                  <a:pos x="68" y="96"/>
                </a:cxn>
                <a:cxn ang="0">
                  <a:pos x="110" y="84"/>
                </a:cxn>
                <a:cxn ang="0">
                  <a:pos x="149" y="71"/>
                </a:cxn>
                <a:cxn ang="0">
                  <a:pos x="184" y="75"/>
                </a:cxn>
                <a:cxn ang="0">
                  <a:pos x="249" y="88"/>
                </a:cxn>
                <a:cxn ang="0">
                  <a:pos x="202" y="160"/>
                </a:cxn>
                <a:cxn ang="0">
                  <a:pos x="26" y="126"/>
                </a:cxn>
                <a:cxn ang="0">
                  <a:pos x="0" y="69"/>
                </a:cxn>
                <a:cxn ang="0">
                  <a:pos x="16" y="21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0" b="0"/>
              <a:pathLst>
                <a:path w="498" h="319">
                  <a:moveTo>
                    <a:pt x="81" y="0"/>
                  </a:moveTo>
                  <a:lnTo>
                    <a:pt x="57" y="64"/>
                  </a:lnTo>
                  <a:lnTo>
                    <a:pt x="45" y="125"/>
                  </a:lnTo>
                  <a:lnTo>
                    <a:pt x="77" y="182"/>
                  </a:lnTo>
                  <a:lnTo>
                    <a:pt x="136" y="192"/>
                  </a:lnTo>
                  <a:lnTo>
                    <a:pt x="220" y="167"/>
                  </a:lnTo>
                  <a:lnTo>
                    <a:pt x="298" y="142"/>
                  </a:lnTo>
                  <a:lnTo>
                    <a:pt x="368" y="150"/>
                  </a:lnTo>
                  <a:lnTo>
                    <a:pt x="498" y="176"/>
                  </a:lnTo>
                  <a:lnTo>
                    <a:pt x="404" y="319"/>
                  </a:lnTo>
                  <a:lnTo>
                    <a:pt x="51" y="252"/>
                  </a:lnTo>
                  <a:lnTo>
                    <a:pt x="0" y="137"/>
                  </a:lnTo>
                  <a:lnTo>
                    <a:pt x="32" y="41"/>
                  </a:lnTo>
                  <a:lnTo>
                    <a:pt x="81" y="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0" name="Freeform 23"/>
            <p:cNvSpPr/>
            <p:nvPr/>
          </p:nvSpPr>
          <p:spPr>
            <a:xfrm>
              <a:off x="2147" y="1729"/>
              <a:ext cx="232" cy="165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24" y="46"/>
                </a:cxn>
                <a:cxn ang="0">
                  <a:pos x="52" y="61"/>
                </a:cxn>
                <a:cxn ang="0">
                  <a:pos x="94" y="70"/>
                </a:cxn>
                <a:cxn ang="0">
                  <a:pos x="134" y="65"/>
                </a:cxn>
                <a:cxn ang="0">
                  <a:pos x="157" y="54"/>
                </a:cxn>
                <a:cxn ang="0">
                  <a:pos x="181" y="54"/>
                </a:cxn>
                <a:cxn ang="0">
                  <a:pos x="223" y="93"/>
                </a:cxn>
                <a:cxn ang="0">
                  <a:pos x="232" y="165"/>
                </a:cxn>
                <a:cxn ang="0">
                  <a:pos x="0" y="56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0" b="0"/>
              <a:pathLst>
                <a:path w="464" h="329">
                  <a:moveTo>
                    <a:pt x="25" y="0"/>
                  </a:moveTo>
                  <a:lnTo>
                    <a:pt x="48" y="91"/>
                  </a:lnTo>
                  <a:lnTo>
                    <a:pt x="103" y="121"/>
                  </a:lnTo>
                  <a:lnTo>
                    <a:pt x="187" y="139"/>
                  </a:lnTo>
                  <a:lnTo>
                    <a:pt x="267" y="129"/>
                  </a:lnTo>
                  <a:lnTo>
                    <a:pt x="314" y="108"/>
                  </a:lnTo>
                  <a:lnTo>
                    <a:pt x="362" y="108"/>
                  </a:lnTo>
                  <a:lnTo>
                    <a:pt x="445" y="186"/>
                  </a:lnTo>
                  <a:lnTo>
                    <a:pt x="464" y="329"/>
                  </a:lnTo>
                  <a:lnTo>
                    <a:pt x="0" y="112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1" name="Freeform 24"/>
            <p:cNvSpPr/>
            <p:nvPr/>
          </p:nvSpPr>
          <p:spPr>
            <a:xfrm>
              <a:off x="2363" y="1254"/>
              <a:ext cx="1784" cy="785"/>
            </a:xfrm>
            <a:custGeom>
              <a:avLst/>
              <a:gdLst/>
              <a:ahLst/>
              <a:cxnLst>
                <a:cxn ang="0">
                  <a:pos x="4" y="559"/>
                </a:cxn>
                <a:cxn ang="0">
                  <a:pos x="20" y="595"/>
                </a:cxn>
                <a:cxn ang="0">
                  <a:pos x="37" y="616"/>
                </a:cxn>
                <a:cxn ang="0">
                  <a:pos x="66" y="625"/>
                </a:cxn>
                <a:cxn ang="0">
                  <a:pos x="109" y="614"/>
                </a:cxn>
                <a:cxn ang="0">
                  <a:pos x="180" y="620"/>
                </a:cxn>
                <a:cxn ang="0">
                  <a:pos x="270" y="653"/>
                </a:cxn>
                <a:cxn ang="0">
                  <a:pos x="299" y="648"/>
                </a:cxn>
                <a:cxn ang="0">
                  <a:pos x="333" y="700"/>
                </a:cxn>
                <a:cxn ang="0">
                  <a:pos x="354" y="696"/>
                </a:cxn>
                <a:cxn ang="0">
                  <a:pos x="401" y="688"/>
                </a:cxn>
                <a:cxn ang="0">
                  <a:pos x="499" y="701"/>
                </a:cxn>
                <a:cxn ang="0">
                  <a:pos x="528" y="718"/>
                </a:cxn>
                <a:cxn ang="0">
                  <a:pos x="558" y="697"/>
                </a:cxn>
                <a:cxn ang="0">
                  <a:pos x="582" y="676"/>
                </a:cxn>
                <a:cxn ang="0">
                  <a:pos x="725" y="660"/>
                </a:cxn>
                <a:cxn ang="0">
                  <a:pos x="767" y="667"/>
                </a:cxn>
                <a:cxn ang="0">
                  <a:pos x="793" y="693"/>
                </a:cxn>
                <a:cxn ang="0">
                  <a:pos x="809" y="677"/>
                </a:cxn>
                <a:cxn ang="0">
                  <a:pos x="788" y="628"/>
                </a:cxn>
                <a:cxn ang="0">
                  <a:pos x="716" y="575"/>
                </a:cxn>
                <a:cxn ang="0">
                  <a:pos x="784" y="557"/>
                </a:cxn>
                <a:cxn ang="0">
                  <a:pos x="820" y="599"/>
                </a:cxn>
                <a:cxn ang="0">
                  <a:pos x="865" y="624"/>
                </a:cxn>
                <a:cxn ang="0">
                  <a:pos x="895" y="615"/>
                </a:cxn>
                <a:cxn ang="0">
                  <a:pos x="900" y="582"/>
                </a:cxn>
                <a:cxn ang="0">
                  <a:pos x="921" y="563"/>
                </a:cxn>
                <a:cxn ang="0">
                  <a:pos x="966" y="588"/>
                </a:cxn>
                <a:cxn ang="0">
                  <a:pos x="1002" y="576"/>
                </a:cxn>
                <a:cxn ang="0">
                  <a:pos x="999" y="519"/>
                </a:cxn>
                <a:cxn ang="0">
                  <a:pos x="1092" y="529"/>
                </a:cxn>
                <a:cxn ang="0">
                  <a:pos x="1178" y="486"/>
                </a:cxn>
                <a:cxn ang="0">
                  <a:pos x="1309" y="433"/>
                </a:cxn>
                <a:cxn ang="0">
                  <a:pos x="1450" y="303"/>
                </a:cxn>
                <a:cxn ang="0">
                  <a:pos x="1537" y="217"/>
                </a:cxn>
                <a:cxn ang="0">
                  <a:pos x="1589" y="86"/>
                </a:cxn>
                <a:cxn ang="0">
                  <a:pos x="1611" y="0"/>
                </a:cxn>
                <a:cxn ang="0">
                  <a:pos x="1688" y="108"/>
                </a:cxn>
                <a:cxn ang="0">
                  <a:pos x="1697" y="9"/>
                </a:cxn>
                <a:cxn ang="0">
                  <a:pos x="1784" y="157"/>
                </a:cxn>
                <a:cxn ang="0">
                  <a:pos x="953" y="745"/>
                </a:cxn>
                <a:cxn ang="0">
                  <a:pos x="631" y="785"/>
                </a:cxn>
                <a:cxn ang="0">
                  <a:pos x="268" y="760"/>
                </a:cxn>
                <a:cxn ang="0">
                  <a:pos x="0" y="630"/>
                </a:cxn>
                <a:cxn ang="0">
                  <a:pos x="4" y="559"/>
                </a:cxn>
                <a:cxn ang="0">
                  <a:pos x="4" y="559"/>
                </a:cxn>
              </a:cxnLst>
              <a:rect l="0" t="0" r="0" b="0"/>
              <a:pathLst>
                <a:path w="3569" h="1571">
                  <a:moveTo>
                    <a:pt x="9" y="1118"/>
                  </a:moveTo>
                  <a:lnTo>
                    <a:pt x="40" y="1190"/>
                  </a:lnTo>
                  <a:lnTo>
                    <a:pt x="74" y="1232"/>
                  </a:lnTo>
                  <a:lnTo>
                    <a:pt x="133" y="1251"/>
                  </a:lnTo>
                  <a:lnTo>
                    <a:pt x="219" y="1228"/>
                  </a:lnTo>
                  <a:lnTo>
                    <a:pt x="361" y="1240"/>
                  </a:lnTo>
                  <a:lnTo>
                    <a:pt x="540" y="1306"/>
                  </a:lnTo>
                  <a:lnTo>
                    <a:pt x="599" y="1297"/>
                  </a:lnTo>
                  <a:lnTo>
                    <a:pt x="667" y="1401"/>
                  </a:lnTo>
                  <a:lnTo>
                    <a:pt x="709" y="1392"/>
                  </a:lnTo>
                  <a:lnTo>
                    <a:pt x="802" y="1377"/>
                  </a:lnTo>
                  <a:lnTo>
                    <a:pt x="998" y="1403"/>
                  </a:lnTo>
                  <a:lnTo>
                    <a:pt x="1057" y="1437"/>
                  </a:lnTo>
                  <a:lnTo>
                    <a:pt x="1116" y="1394"/>
                  </a:lnTo>
                  <a:lnTo>
                    <a:pt x="1165" y="1352"/>
                  </a:lnTo>
                  <a:lnTo>
                    <a:pt x="1451" y="1320"/>
                  </a:lnTo>
                  <a:lnTo>
                    <a:pt x="1534" y="1335"/>
                  </a:lnTo>
                  <a:lnTo>
                    <a:pt x="1587" y="1386"/>
                  </a:lnTo>
                  <a:lnTo>
                    <a:pt x="1618" y="1354"/>
                  </a:lnTo>
                  <a:lnTo>
                    <a:pt x="1576" y="1257"/>
                  </a:lnTo>
                  <a:lnTo>
                    <a:pt x="1432" y="1150"/>
                  </a:lnTo>
                  <a:lnTo>
                    <a:pt x="1568" y="1114"/>
                  </a:lnTo>
                  <a:lnTo>
                    <a:pt x="1641" y="1198"/>
                  </a:lnTo>
                  <a:lnTo>
                    <a:pt x="1730" y="1249"/>
                  </a:lnTo>
                  <a:lnTo>
                    <a:pt x="1791" y="1230"/>
                  </a:lnTo>
                  <a:lnTo>
                    <a:pt x="1800" y="1164"/>
                  </a:lnTo>
                  <a:lnTo>
                    <a:pt x="1842" y="1126"/>
                  </a:lnTo>
                  <a:lnTo>
                    <a:pt x="1932" y="1177"/>
                  </a:lnTo>
                  <a:lnTo>
                    <a:pt x="2004" y="1152"/>
                  </a:lnTo>
                  <a:lnTo>
                    <a:pt x="1998" y="1038"/>
                  </a:lnTo>
                  <a:lnTo>
                    <a:pt x="2184" y="1059"/>
                  </a:lnTo>
                  <a:lnTo>
                    <a:pt x="2357" y="972"/>
                  </a:lnTo>
                  <a:lnTo>
                    <a:pt x="2618" y="867"/>
                  </a:lnTo>
                  <a:lnTo>
                    <a:pt x="2901" y="607"/>
                  </a:lnTo>
                  <a:lnTo>
                    <a:pt x="3074" y="434"/>
                  </a:lnTo>
                  <a:lnTo>
                    <a:pt x="3179" y="173"/>
                  </a:lnTo>
                  <a:lnTo>
                    <a:pt x="3223" y="0"/>
                  </a:lnTo>
                  <a:lnTo>
                    <a:pt x="3377" y="217"/>
                  </a:lnTo>
                  <a:lnTo>
                    <a:pt x="3394" y="19"/>
                  </a:lnTo>
                  <a:lnTo>
                    <a:pt x="3569" y="314"/>
                  </a:lnTo>
                  <a:lnTo>
                    <a:pt x="1907" y="1491"/>
                  </a:lnTo>
                  <a:lnTo>
                    <a:pt x="1262" y="1571"/>
                  </a:lnTo>
                  <a:lnTo>
                    <a:pt x="536" y="1521"/>
                  </a:lnTo>
                  <a:lnTo>
                    <a:pt x="0" y="1261"/>
                  </a:lnTo>
                  <a:lnTo>
                    <a:pt x="9" y="1118"/>
                  </a:lnTo>
                  <a:lnTo>
                    <a:pt x="9" y="1118"/>
                  </a:lnTo>
                  <a:close/>
                </a:path>
              </a:pathLst>
            </a:custGeom>
            <a:solidFill>
              <a:srgbClr val="C7695C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2" name="Freeform 25"/>
            <p:cNvSpPr/>
            <p:nvPr/>
          </p:nvSpPr>
          <p:spPr>
            <a:xfrm>
              <a:off x="1987" y="1046"/>
              <a:ext cx="1205" cy="528"/>
            </a:xfrm>
            <a:custGeom>
              <a:avLst/>
              <a:gdLst/>
              <a:ahLst/>
              <a:cxnLst>
                <a:cxn ang="0">
                  <a:pos x="585" y="293"/>
                </a:cxn>
                <a:cxn ang="0">
                  <a:pos x="724" y="321"/>
                </a:cxn>
                <a:cxn ang="0">
                  <a:pos x="920" y="254"/>
                </a:cxn>
                <a:cxn ang="0">
                  <a:pos x="1045" y="184"/>
                </a:cxn>
                <a:cxn ang="0">
                  <a:pos x="1017" y="230"/>
                </a:cxn>
                <a:cxn ang="0">
                  <a:pos x="895" y="301"/>
                </a:cxn>
                <a:cxn ang="0">
                  <a:pos x="662" y="348"/>
                </a:cxn>
                <a:cxn ang="0">
                  <a:pos x="554" y="379"/>
                </a:cxn>
                <a:cxn ang="0">
                  <a:pos x="337" y="431"/>
                </a:cxn>
                <a:cxn ang="0">
                  <a:pos x="151" y="407"/>
                </a:cxn>
                <a:cxn ang="0">
                  <a:pos x="15" y="457"/>
                </a:cxn>
                <a:cxn ang="0">
                  <a:pos x="0" y="528"/>
                </a:cxn>
                <a:cxn ang="0">
                  <a:pos x="86" y="517"/>
                </a:cxn>
                <a:cxn ang="0">
                  <a:pos x="85" y="508"/>
                </a:cxn>
                <a:cxn ang="0">
                  <a:pos x="24" y="508"/>
                </a:cxn>
                <a:cxn ang="0">
                  <a:pos x="50" y="453"/>
                </a:cxn>
                <a:cxn ang="0">
                  <a:pos x="157" y="419"/>
                </a:cxn>
                <a:cxn ang="0">
                  <a:pos x="311" y="428"/>
                </a:cxn>
                <a:cxn ang="0">
                  <a:pos x="354" y="480"/>
                </a:cxn>
                <a:cxn ang="0">
                  <a:pos x="381" y="417"/>
                </a:cxn>
                <a:cxn ang="0">
                  <a:pos x="555" y="395"/>
                </a:cxn>
                <a:cxn ang="0">
                  <a:pos x="666" y="368"/>
                </a:cxn>
                <a:cxn ang="0">
                  <a:pos x="865" y="326"/>
                </a:cxn>
                <a:cxn ang="0">
                  <a:pos x="900" y="423"/>
                </a:cxn>
                <a:cxn ang="0">
                  <a:pos x="925" y="324"/>
                </a:cxn>
                <a:cxn ang="0">
                  <a:pos x="1015" y="256"/>
                </a:cxn>
                <a:cxn ang="0">
                  <a:pos x="1134" y="233"/>
                </a:cxn>
                <a:cxn ang="0">
                  <a:pos x="1136" y="136"/>
                </a:cxn>
                <a:cxn ang="0">
                  <a:pos x="1172" y="74"/>
                </a:cxn>
                <a:cxn ang="0">
                  <a:pos x="1178" y="38"/>
                </a:cxn>
                <a:cxn ang="0">
                  <a:pos x="1116" y="83"/>
                </a:cxn>
                <a:cxn ang="0">
                  <a:pos x="1100" y="98"/>
                </a:cxn>
                <a:cxn ang="0">
                  <a:pos x="1037" y="133"/>
                </a:cxn>
                <a:cxn ang="0">
                  <a:pos x="1015" y="135"/>
                </a:cxn>
                <a:cxn ang="0">
                  <a:pos x="966" y="170"/>
                </a:cxn>
                <a:cxn ang="0">
                  <a:pos x="875" y="5"/>
                </a:cxn>
                <a:cxn ang="0">
                  <a:pos x="868" y="29"/>
                </a:cxn>
                <a:cxn ang="0">
                  <a:pos x="915" y="127"/>
                </a:cxn>
                <a:cxn ang="0">
                  <a:pos x="927" y="216"/>
                </a:cxn>
                <a:cxn ang="0">
                  <a:pos x="823" y="232"/>
                </a:cxn>
                <a:cxn ang="0">
                  <a:pos x="630" y="296"/>
                </a:cxn>
                <a:cxn ang="0">
                  <a:pos x="557" y="246"/>
                </a:cxn>
                <a:cxn ang="0">
                  <a:pos x="546" y="237"/>
                </a:cxn>
              </a:cxnLst>
              <a:rect l="0" t="0" r="0" b="0"/>
              <a:pathLst>
                <a:path w="2409" h="1057">
                  <a:moveTo>
                    <a:pt x="1091" y="475"/>
                  </a:moveTo>
                  <a:lnTo>
                    <a:pt x="1169" y="586"/>
                  </a:lnTo>
                  <a:lnTo>
                    <a:pt x="1285" y="648"/>
                  </a:lnTo>
                  <a:lnTo>
                    <a:pt x="1447" y="643"/>
                  </a:lnTo>
                  <a:lnTo>
                    <a:pt x="1679" y="580"/>
                  </a:lnTo>
                  <a:lnTo>
                    <a:pt x="1840" y="508"/>
                  </a:lnTo>
                  <a:lnTo>
                    <a:pt x="1926" y="483"/>
                  </a:lnTo>
                  <a:lnTo>
                    <a:pt x="2089" y="369"/>
                  </a:lnTo>
                  <a:lnTo>
                    <a:pt x="2150" y="376"/>
                  </a:lnTo>
                  <a:lnTo>
                    <a:pt x="2034" y="460"/>
                  </a:lnTo>
                  <a:lnTo>
                    <a:pt x="1861" y="542"/>
                  </a:lnTo>
                  <a:lnTo>
                    <a:pt x="1789" y="603"/>
                  </a:lnTo>
                  <a:lnTo>
                    <a:pt x="1616" y="658"/>
                  </a:lnTo>
                  <a:lnTo>
                    <a:pt x="1323" y="696"/>
                  </a:lnTo>
                  <a:lnTo>
                    <a:pt x="1198" y="781"/>
                  </a:lnTo>
                  <a:lnTo>
                    <a:pt x="1108" y="758"/>
                  </a:lnTo>
                  <a:lnTo>
                    <a:pt x="766" y="810"/>
                  </a:lnTo>
                  <a:lnTo>
                    <a:pt x="673" y="863"/>
                  </a:lnTo>
                  <a:lnTo>
                    <a:pt x="593" y="823"/>
                  </a:lnTo>
                  <a:lnTo>
                    <a:pt x="302" y="814"/>
                  </a:lnTo>
                  <a:lnTo>
                    <a:pt x="135" y="846"/>
                  </a:lnTo>
                  <a:lnTo>
                    <a:pt x="30" y="914"/>
                  </a:lnTo>
                  <a:lnTo>
                    <a:pt x="0" y="985"/>
                  </a:lnTo>
                  <a:lnTo>
                    <a:pt x="0" y="1057"/>
                  </a:lnTo>
                  <a:lnTo>
                    <a:pt x="78" y="1034"/>
                  </a:lnTo>
                  <a:lnTo>
                    <a:pt x="171" y="1034"/>
                  </a:lnTo>
                  <a:lnTo>
                    <a:pt x="268" y="1047"/>
                  </a:lnTo>
                  <a:lnTo>
                    <a:pt x="169" y="1017"/>
                  </a:lnTo>
                  <a:lnTo>
                    <a:pt x="78" y="1013"/>
                  </a:lnTo>
                  <a:lnTo>
                    <a:pt x="48" y="1017"/>
                  </a:lnTo>
                  <a:lnTo>
                    <a:pt x="44" y="968"/>
                  </a:lnTo>
                  <a:lnTo>
                    <a:pt x="99" y="907"/>
                  </a:lnTo>
                  <a:lnTo>
                    <a:pt x="175" y="861"/>
                  </a:lnTo>
                  <a:lnTo>
                    <a:pt x="314" y="838"/>
                  </a:lnTo>
                  <a:lnTo>
                    <a:pt x="527" y="835"/>
                  </a:lnTo>
                  <a:lnTo>
                    <a:pt x="622" y="857"/>
                  </a:lnTo>
                  <a:lnTo>
                    <a:pt x="671" y="895"/>
                  </a:lnTo>
                  <a:lnTo>
                    <a:pt x="707" y="960"/>
                  </a:lnTo>
                  <a:lnTo>
                    <a:pt x="696" y="869"/>
                  </a:lnTo>
                  <a:lnTo>
                    <a:pt x="762" y="835"/>
                  </a:lnTo>
                  <a:lnTo>
                    <a:pt x="1008" y="800"/>
                  </a:lnTo>
                  <a:lnTo>
                    <a:pt x="1110" y="791"/>
                  </a:lnTo>
                  <a:lnTo>
                    <a:pt x="1211" y="806"/>
                  </a:lnTo>
                  <a:lnTo>
                    <a:pt x="1331" y="736"/>
                  </a:lnTo>
                  <a:lnTo>
                    <a:pt x="1479" y="707"/>
                  </a:lnTo>
                  <a:lnTo>
                    <a:pt x="1730" y="652"/>
                  </a:lnTo>
                  <a:lnTo>
                    <a:pt x="1766" y="675"/>
                  </a:lnTo>
                  <a:lnTo>
                    <a:pt x="1800" y="846"/>
                  </a:lnTo>
                  <a:lnTo>
                    <a:pt x="1818" y="701"/>
                  </a:lnTo>
                  <a:lnTo>
                    <a:pt x="1850" y="648"/>
                  </a:lnTo>
                  <a:lnTo>
                    <a:pt x="1890" y="593"/>
                  </a:lnTo>
                  <a:lnTo>
                    <a:pt x="2030" y="513"/>
                  </a:lnTo>
                  <a:lnTo>
                    <a:pt x="2126" y="430"/>
                  </a:lnTo>
                  <a:lnTo>
                    <a:pt x="2268" y="466"/>
                  </a:lnTo>
                  <a:lnTo>
                    <a:pt x="2221" y="365"/>
                  </a:lnTo>
                  <a:lnTo>
                    <a:pt x="2272" y="272"/>
                  </a:lnTo>
                  <a:lnTo>
                    <a:pt x="2338" y="226"/>
                  </a:lnTo>
                  <a:lnTo>
                    <a:pt x="2344" y="148"/>
                  </a:lnTo>
                  <a:lnTo>
                    <a:pt x="2409" y="46"/>
                  </a:lnTo>
                  <a:lnTo>
                    <a:pt x="2356" y="76"/>
                  </a:lnTo>
                  <a:lnTo>
                    <a:pt x="2285" y="169"/>
                  </a:lnTo>
                  <a:lnTo>
                    <a:pt x="2232" y="167"/>
                  </a:lnTo>
                  <a:lnTo>
                    <a:pt x="2112" y="0"/>
                  </a:lnTo>
                  <a:lnTo>
                    <a:pt x="2200" y="196"/>
                  </a:lnTo>
                  <a:lnTo>
                    <a:pt x="2148" y="236"/>
                  </a:lnTo>
                  <a:lnTo>
                    <a:pt x="2074" y="266"/>
                  </a:lnTo>
                  <a:lnTo>
                    <a:pt x="1994" y="196"/>
                  </a:lnTo>
                  <a:lnTo>
                    <a:pt x="2029" y="270"/>
                  </a:lnTo>
                  <a:lnTo>
                    <a:pt x="2008" y="346"/>
                  </a:lnTo>
                  <a:lnTo>
                    <a:pt x="1932" y="340"/>
                  </a:lnTo>
                  <a:lnTo>
                    <a:pt x="1774" y="114"/>
                  </a:lnTo>
                  <a:lnTo>
                    <a:pt x="1749" y="11"/>
                  </a:lnTo>
                  <a:lnTo>
                    <a:pt x="1705" y="4"/>
                  </a:lnTo>
                  <a:lnTo>
                    <a:pt x="1736" y="59"/>
                  </a:lnTo>
                  <a:lnTo>
                    <a:pt x="1755" y="146"/>
                  </a:lnTo>
                  <a:lnTo>
                    <a:pt x="1829" y="255"/>
                  </a:lnTo>
                  <a:lnTo>
                    <a:pt x="1888" y="382"/>
                  </a:lnTo>
                  <a:lnTo>
                    <a:pt x="1854" y="432"/>
                  </a:lnTo>
                  <a:lnTo>
                    <a:pt x="1768" y="481"/>
                  </a:lnTo>
                  <a:lnTo>
                    <a:pt x="1645" y="464"/>
                  </a:lnTo>
                  <a:lnTo>
                    <a:pt x="1386" y="578"/>
                  </a:lnTo>
                  <a:lnTo>
                    <a:pt x="1260" y="593"/>
                  </a:lnTo>
                  <a:lnTo>
                    <a:pt x="1169" y="538"/>
                  </a:lnTo>
                  <a:lnTo>
                    <a:pt x="1114" y="492"/>
                  </a:lnTo>
                  <a:lnTo>
                    <a:pt x="1091" y="475"/>
                  </a:lnTo>
                  <a:lnTo>
                    <a:pt x="1091" y="47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3" name="Freeform 26"/>
            <p:cNvSpPr/>
            <p:nvPr/>
          </p:nvSpPr>
          <p:spPr>
            <a:xfrm>
              <a:off x="3110" y="920"/>
              <a:ext cx="46" cy="197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19" y="88"/>
                </a:cxn>
                <a:cxn ang="0">
                  <a:pos x="18" y="137"/>
                </a:cxn>
                <a:cxn ang="0">
                  <a:pos x="31" y="197"/>
                </a:cxn>
                <a:cxn ang="0">
                  <a:pos x="3" y="146"/>
                </a:cxn>
                <a:cxn ang="0">
                  <a:pos x="0" y="109"/>
                </a:cxn>
                <a:cxn ang="0">
                  <a:pos x="6" y="65"/>
                </a:cxn>
                <a:cxn ang="0">
                  <a:pos x="24" y="23"/>
                </a:cxn>
                <a:cxn ang="0">
                  <a:pos x="46" y="0"/>
                </a:cxn>
                <a:cxn ang="0">
                  <a:pos x="46" y="0"/>
                </a:cxn>
              </a:cxnLst>
              <a:rect l="0" t="0" r="0" b="0"/>
              <a:pathLst>
                <a:path w="92" h="396">
                  <a:moveTo>
                    <a:pt x="92" y="0"/>
                  </a:moveTo>
                  <a:lnTo>
                    <a:pt x="38" y="177"/>
                  </a:lnTo>
                  <a:lnTo>
                    <a:pt x="35" y="276"/>
                  </a:lnTo>
                  <a:lnTo>
                    <a:pt x="61" y="396"/>
                  </a:lnTo>
                  <a:lnTo>
                    <a:pt x="6" y="293"/>
                  </a:lnTo>
                  <a:lnTo>
                    <a:pt x="0" y="219"/>
                  </a:lnTo>
                  <a:lnTo>
                    <a:pt x="12" y="131"/>
                  </a:lnTo>
                  <a:lnTo>
                    <a:pt x="48" y="46"/>
                  </a:lnTo>
                  <a:lnTo>
                    <a:pt x="92" y="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4" name="Freeform 27"/>
            <p:cNvSpPr/>
            <p:nvPr/>
          </p:nvSpPr>
          <p:spPr>
            <a:xfrm>
              <a:off x="2860" y="1154"/>
              <a:ext cx="47" cy="102"/>
            </a:xfrm>
            <a:custGeom>
              <a:avLst/>
              <a:gdLst/>
              <a:ahLst/>
              <a:cxnLst>
                <a:cxn ang="0">
                  <a:pos x="1" y="37"/>
                </a:cxn>
                <a:cxn ang="0">
                  <a:pos x="25" y="82"/>
                </a:cxn>
                <a:cxn ang="0">
                  <a:pos x="47" y="102"/>
                </a:cxn>
                <a:cxn ang="0">
                  <a:pos x="24" y="50"/>
                </a:cxn>
                <a:cxn ang="0">
                  <a:pos x="0" y="0"/>
                </a:cxn>
                <a:cxn ang="0">
                  <a:pos x="1" y="37"/>
                </a:cxn>
                <a:cxn ang="0">
                  <a:pos x="1" y="37"/>
                </a:cxn>
              </a:cxnLst>
              <a:rect l="0" t="0" r="0" b="0"/>
              <a:pathLst>
                <a:path w="93" h="203">
                  <a:moveTo>
                    <a:pt x="2" y="74"/>
                  </a:moveTo>
                  <a:lnTo>
                    <a:pt x="50" y="163"/>
                  </a:lnTo>
                  <a:lnTo>
                    <a:pt x="93" y="203"/>
                  </a:lnTo>
                  <a:lnTo>
                    <a:pt x="48" y="100"/>
                  </a:lnTo>
                  <a:lnTo>
                    <a:pt x="0" y="0"/>
                  </a:lnTo>
                  <a:lnTo>
                    <a:pt x="2" y="74"/>
                  </a:lnTo>
                  <a:lnTo>
                    <a:pt x="2" y="7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5" name="Freeform 28"/>
            <p:cNvSpPr/>
            <p:nvPr/>
          </p:nvSpPr>
          <p:spPr>
            <a:xfrm>
              <a:off x="3169" y="1087"/>
              <a:ext cx="476" cy="250"/>
            </a:xfrm>
            <a:custGeom>
              <a:avLst/>
              <a:gdLst/>
              <a:ahLst/>
              <a:cxnLst>
                <a:cxn ang="0">
                  <a:pos x="0" y="224"/>
                </a:cxn>
                <a:cxn ang="0">
                  <a:pos x="69" y="250"/>
                </a:cxn>
                <a:cxn ang="0">
                  <a:pos x="161" y="247"/>
                </a:cxn>
                <a:cxn ang="0">
                  <a:pos x="249" y="220"/>
                </a:cxn>
                <a:cxn ang="0">
                  <a:pos x="329" y="175"/>
                </a:cxn>
                <a:cxn ang="0">
                  <a:pos x="441" y="69"/>
                </a:cxn>
                <a:cxn ang="0">
                  <a:pos x="476" y="12"/>
                </a:cxn>
                <a:cxn ang="0">
                  <a:pos x="361" y="107"/>
                </a:cxn>
                <a:cxn ang="0">
                  <a:pos x="428" y="0"/>
                </a:cxn>
                <a:cxn ang="0">
                  <a:pos x="312" y="126"/>
                </a:cxn>
                <a:cxn ang="0">
                  <a:pos x="216" y="200"/>
                </a:cxn>
                <a:cxn ang="0">
                  <a:pos x="129" y="227"/>
                </a:cxn>
                <a:cxn ang="0">
                  <a:pos x="66" y="235"/>
                </a:cxn>
                <a:cxn ang="0">
                  <a:pos x="0" y="224"/>
                </a:cxn>
                <a:cxn ang="0">
                  <a:pos x="0" y="224"/>
                </a:cxn>
              </a:cxnLst>
              <a:rect l="0" t="0" r="0" b="0"/>
              <a:pathLst>
                <a:path w="953" h="500">
                  <a:moveTo>
                    <a:pt x="0" y="448"/>
                  </a:moveTo>
                  <a:lnTo>
                    <a:pt x="139" y="500"/>
                  </a:lnTo>
                  <a:lnTo>
                    <a:pt x="322" y="494"/>
                  </a:lnTo>
                  <a:lnTo>
                    <a:pt x="498" y="439"/>
                  </a:lnTo>
                  <a:lnTo>
                    <a:pt x="658" y="350"/>
                  </a:lnTo>
                  <a:lnTo>
                    <a:pt x="882" y="137"/>
                  </a:lnTo>
                  <a:lnTo>
                    <a:pt x="953" y="23"/>
                  </a:lnTo>
                  <a:lnTo>
                    <a:pt x="723" y="213"/>
                  </a:lnTo>
                  <a:lnTo>
                    <a:pt x="856" y="0"/>
                  </a:lnTo>
                  <a:lnTo>
                    <a:pt x="624" y="251"/>
                  </a:lnTo>
                  <a:lnTo>
                    <a:pt x="432" y="399"/>
                  </a:lnTo>
                  <a:lnTo>
                    <a:pt x="259" y="454"/>
                  </a:lnTo>
                  <a:lnTo>
                    <a:pt x="133" y="469"/>
                  </a:lnTo>
                  <a:lnTo>
                    <a:pt x="0" y="448"/>
                  </a:lnTo>
                  <a:lnTo>
                    <a:pt x="0" y="44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6" name="Freeform 29"/>
            <p:cNvSpPr/>
            <p:nvPr/>
          </p:nvSpPr>
          <p:spPr>
            <a:xfrm>
              <a:off x="2148" y="1463"/>
              <a:ext cx="787" cy="189"/>
            </a:xfrm>
            <a:custGeom>
              <a:avLst/>
              <a:gdLst/>
              <a:ahLst/>
              <a:cxnLst>
                <a:cxn ang="0">
                  <a:pos x="0" y="113"/>
                </a:cxn>
                <a:cxn ang="0">
                  <a:pos x="74" y="135"/>
                </a:cxn>
                <a:cxn ang="0">
                  <a:pos x="116" y="156"/>
                </a:cxn>
                <a:cxn ang="0">
                  <a:pos x="139" y="180"/>
                </a:cxn>
                <a:cxn ang="0">
                  <a:pos x="144" y="160"/>
                </a:cxn>
                <a:cxn ang="0">
                  <a:pos x="355" y="176"/>
                </a:cxn>
                <a:cxn ang="0">
                  <a:pos x="435" y="189"/>
                </a:cxn>
                <a:cxn ang="0">
                  <a:pos x="480" y="170"/>
                </a:cxn>
                <a:cxn ang="0">
                  <a:pos x="606" y="142"/>
                </a:cxn>
                <a:cxn ang="0">
                  <a:pos x="688" y="144"/>
                </a:cxn>
                <a:cxn ang="0">
                  <a:pos x="739" y="153"/>
                </a:cxn>
                <a:cxn ang="0">
                  <a:pos x="787" y="137"/>
                </a:cxn>
                <a:cxn ang="0">
                  <a:pos x="768" y="4"/>
                </a:cxn>
                <a:cxn ang="0">
                  <a:pos x="758" y="85"/>
                </a:cxn>
                <a:cxn ang="0">
                  <a:pos x="739" y="51"/>
                </a:cxn>
                <a:cxn ang="0">
                  <a:pos x="726" y="0"/>
                </a:cxn>
                <a:cxn ang="0">
                  <a:pos x="720" y="62"/>
                </a:cxn>
                <a:cxn ang="0">
                  <a:pos x="732" y="87"/>
                </a:cxn>
                <a:cxn ang="0">
                  <a:pos x="679" y="107"/>
                </a:cxn>
                <a:cxn ang="0">
                  <a:pos x="629" y="92"/>
                </a:cxn>
                <a:cxn ang="0">
                  <a:pos x="529" y="121"/>
                </a:cxn>
                <a:cxn ang="0">
                  <a:pos x="489" y="148"/>
                </a:cxn>
                <a:cxn ang="0">
                  <a:pos x="478" y="86"/>
                </a:cxn>
                <a:cxn ang="0">
                  <a:pos x="462" y="94"/>
                </a:cxn>
                <a:cxn ang="0">
                  <a:pos x="458" y="140"/>
                </a:cxn>
                <a:cxn ang="0">
                  <a:pos x="430" y="70"/>
                </a:cxn>
                <a:cxn ang="0">
                  <a:pos x="443" y="148"/>
                </a:cxn>
                <a:cxn ang="0">
                  <a:pos x="419" y="135"/>
                </a:cxn>
                <a:cxn ang="0">
                  <a:pos x="375" y="122"/>
                </a:cxn>
                <a:cxn ang="0">
                  <a:pos x="259" y="140"/>
                </a:cxn>
                <a:cxn ang="0">
                  <a:pos x="236" y="153"/>
                </a:cxn>
                <a:cxn ang="0">
                  <a:pos x="219" y="141"/>
                </a:cxn>
                <a:cxn ang="0">
                  <a:pos x="199" y="78"/>
                </a:cxn>
                <a:cxn ang="0">
                  <a:pos x="192" y="118"/>
                </a:cxn>
                <a:cxn ang="0">
                  <a:pos x="165" y="128"/>
                </a:cxn>
                <a:cxn ang="0">
                  <a:pos x="122" y="137"/>
                </a:cxn>
                <a:cxn ang="0">
                  <a:pos x="60" y="118"/>
                </a:cxn>
                <a:cxn ang="0">
                  <a:pos x="0" y="113"/>
                </a:cxn>
                <a:cxn ang="0">
                  <a:pos x="0" y="113"/>
                </a:cxn>
              </a:cxnLst>
              <a:rect l="0" t="0" r="0" b="0"/>
              <a:pathLst>
                <a:path w="1575" h="378">
                  <a:moveTo>
                    <a:pt x="0" y="226"/>
                  </a:moveTo>
                  <a:lnTo>
                    <a:pt x="149" y="269"/>
                  </a:lnTo>
                  <a:lnTo>
                    <a:pt x="232" y="311"/>
                  </a:lnTo>
                  <a:lnTo>
                    <a:pt x="278" y="359"/>
                  </a:lnTo>
                  <a:lnTo>
                    <a:pt x="289" y="319"/>
                  </a:lnTo>
                  <a:lnTo>
                    <a:pt x="711" y="351"/>
                  </a:lnTo>
                  <a:lnTo>
                    <a:pt x="871" y="378"/>
                  </a:lnTo>
                  <a:lnTo>
                    <a:pt x="960" y="340"/>
                  </a:lnTo>
                  <a:lnTo>
                    <a:pt x="1213" y="283"/>
                  </a:lnTo>
                  <a:lnTo>
                    <a:pt x="1377" y="287"/>
                  </a:lnTo>
                  <a:lnTo>
                    <a:pt x="1479" y="306"/>
                  </a:lnTo>
                  <a:lnTo>
                    <a:pt x="1575" y="273"/>
                  </a:lnTo>
                  <a:lnTo>
                    <a:pt x="1536" y="7"/>
                  </a:lnTo>
                  <a:lnTo>
                    <a:pt x="1516" y="169"/>
                  </a:lnTo>
                  <a:lnTo>
                    <a:pt x="1478" y="102"/>
                  </a:lnTo>
                  <a:lnTo>
                    <a:pt x="1453" y="0"/>
                  </a:lnTo>
                  <a:lnTo>
                    <a:pt x="1440" y="123"/>
                  </a:lnTo>
                  <a:lnTo>
                    <a:pt x="1464" y="173"/>
                  </a:lnTo>
                  <a:lnTo>
                    <a:pt x="1358" y="214"/>
                  </a:lnTo>
                  <a:lnTo>
                    <a:pt x="1259" y="184"/>
                  </a:lnTo>
                  <a:lnTo>
                    <a:pt x="1059" y="241"/>
                  </a:lnTo>
                  <a:lnTo>
                    <a:pt x="978" y="296"/>
                  </a:lnTo>
                  <a:lnTo>
                    <a:pt x="957" y="171"/>
                  </a:lnTo>
                  <a:lnTo>
                    <a:pt x="924" y="188"/>
                  </a:lnTo>
                  <a:lnTo>
                    <a:pt x="917" y="279"/>
                  </a:lnTo>
                  <a:lnTo>
                    <a:pt x="860" y="140"/>
                  </a:lnTo>
                  <a:lnTo>
                    <a:pt x="886" y="296"/>
                  </a:lnTo>
                  <a:lnTo>
                    <a:pt x="839" y="269"/>
                  </a:lnTo>
                  <a:lnTo>
                    <a:pt x="751" y="243"/>
                  </a:lnTo>
                  <a:lnTo>
                    <a:pt x="519" y="279"/>
                  </a:lnTo>
                  <a:lnTo>
                    <a:pt x="472" y="306"/>
                  </a:lnTo>
                  <a:lnTo>
                    <a:pt x="439" y="281"/>
                  </a:lnTo>
                  <a:lnTo>
                    <a:pt x="398" y="155"/>
                  </a:lnTo>
                  <a:lnTo>
                    <a:pt x="384" y="235"/>
                  </a:lnTo>
                  <a:lnTo>
                    <a:pt x="331" y="256"/>
                  </a:lnTo>
                  <a:lnTo>
                    <a:pt x="244" y="273"/>
                  </a:lnTo>
                  <a:lnTo>
                    <a:pt x="120" y="235"/>
                  </a:lnTo>
                  <a:lnTo>
                    <a:pt x="0" y="226"/>
                  </a:lnTo>
                  <a:lnTo>
                    <a:pt x="0" y="22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7" name="Freeform 30"/>
            <p:cNvSpPr/>
            <p:nvPr/>
          </p:nvSpPr>
          <p:spPr>
            <a:xfrm>
              <a:off x="2303" y="1660"/>
              <a:ext cx="717" cy="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7" y="26"/>
                </a:cxn>
                <a:cxn ang="0">
                  <a:pos x="151" y="112"/>
                </a:cxn>
                <a:cxn ang="0">
                  <a:pos x="117" y="116"/>
                </a:cxn>
                <a:cxn ang="0">
                  <a:pos x="87" y="127"/>
                </a:cxn>
                <a:cxn ang="0">
                  <a:pos x="67" y="153"/>
                </a:cxn>
                <a:cxn ang="0">
                  <a:pos x="92" y="135"/>
                </a:cxn>
                <a:cxn ang="0">
                  <a:pos x="127" y="126"/>
                </a:cxn>
                <a:cxn ang="0">
                  <a:pos x="177" y="124"/>
                </a:cxn>
                <a:cxn ang="0">
                  <a:pos x="264" y="145"/>
                </a:cxn>
                <a:cxn ang="0">
                  <a:pos x="348" y="178"/>
                </a:cxn>
                <a:cxn ang="0">
                  <a:pos x="402" y="174"/>
                </a:cxn>
                <a:cxn ang="0">
                  <a:pos x="437" y="188"/>
                </a:cxn>
                <a:cxn ang="0">
                  <a:pos x="447" y="150"/>
                </a:cxn>
                <a:cxn ang="0">
                  <a:pos x="551" y="128"/>
                </a:cxn>
                <a:cxn ang="0">
                  <a:pos x="613" y="111"/>
                </a:cxn>
                <a:cxn ang="0">
                  <a:pos x="692" y="125"/>
                </a:cxn>
                <a:cxn ang="0">
                  <a:pos x="717" y="90"/>
                </a:cxn>
                <a:cxn ang="0">
                  <a:pos x="695" y="70"/>
                </a:cxn>
                <a:cxn ang="0">
                  <a:pos x="656" y="6"/>
                </a:cxn>
                <a:cxn ang="0">
                  <a:pos x="673" y="54"/>
                </a:cxn>
                <a:cxn ang="0">
                  <a:pos x="681" y="87"/>
                </a:cxn>
                <a:cxn ang="0">
                  <a:pos x="654" y="76"/>
                </a:cxn>
                <a:cxn ang="0">
                  <a:pos x="645" y="96"/>
                </a:cxn>
                <a:cxn ang="0">
                  <a:pos x="611" y="79"/>
                </a:cxn>
                <a:cxn ang="0">
                  <a:pos x="587" y="54"/>
                </a:cxn>
                <a:cxn ang="0">
                  <a:pos x="544" y="90"/>
                </a:cxn>
                <a:cxn ang="0">
                  <a:pos x="479" y="116"/>
                </a:cxn>
                <a:cxn ang="0">
                  <a:pos x="388" y="135"/>
                </a:cxn>
                <a:cxn ang="0">
                  <a:pos x="328" y="141"/>
                </a:cxn>
                <a:cxn ang="0">
                  <a:pos x="313" y="129"/>
                </a:cxn>
                <a:cxn ang="0">
                  <a:pos x="308" y="94"/>
                </a:cxn>
                <a:cxn ang="0">
                  <a:pos x="280" y="90"/>
                </a:cxn>
                <a:cxn ang="0">
                  <a:pos x="295" y="132"/>
                </a:cxn>
                <a:cxn ang="0">
                  <a:pos x="264" y="124"/>
                </a:cxn>
                <a:cxn ang="0">
                  <a:pos x="225" y="109"/>
                </a:cxn>
                <a:cxn ang="0">
                  <a:pos x="153" y="90"/>
                </a:cxn>
                <a:cxn ang="0">
                  <a:pos x="82" y="44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0" b="0"/>
              <a:pathLst>
                <a:path w="1434" h="376">
                  <a:moveTo>
                    <a:pt x="0" y="0"/>
                  </a:moveTo>
                  <a:lnTo>
                    <a:pt x="93" y="51"/>
                  </a:lnTo>
                  <a:lnTo>
                    <a:pt x="301" y="224"/>
                  </a:lnTo>
                  <a:lnTo>
                    <a:pt x="234" y="232"/>
                  </a:lnTo>
                  <a:lnTo>
                    <a:pt x="173" y="253"/>
                  </a:lnTo>
                  <a:lnTo>
                    <a:pt x="133" y="306"/>
                  </a:lnTo>
                  <a:lnTo>
                    <a:pt x="183" y="270"/>
                  </a:lnTo>
                  <a:lnTo>
                    <a:pt x="253" y="251"/>
                  </a:lnTo>
                  <a:lnTo>
                    <a:pt x="354" y="247"/>
                  </a:lnTo>
                  <a:lnTo>
                    <a:pt x="527" y="289"/>
                  </a:lnTo>
                  <a:lnTo>
                    <a:pt x="696" y="356"/>
                  </a:lnTo>
                  <a:lnTo>
                    <a:pt x="803" y="348"/>
                  </a:lnTo>
                  <a:lnTo>
                    <a:pt x="873" y="376"/>
                  </a:lnTo>
                  <a:lnTo>
                    <a:pt x="894" y="300"/>
                  </a:lnTo>
                  <a:lnTo>
                    <a:pt x="1101" y="255"/>
                  </a:lnTo>
                  <a:lnTo>
                    <a:pt x="1226" y="221"/>
                  </a:lnTo>
                  <a:lnTo>
                    <a:pt x="1384" y="249"/>
                  </a:lnTo>
                  <a:lnTo>
                    <a:pt x="1434" y="179"/>
                  </a:lnTo>
                  <a:lnTo>
                    <a:pt x="1390" y="139"/>
                  </a:lnTo>
                  <a:lnTo>
                    <a:pt x="1312" y="11"/>
                  </a:lnTo>
                  <a:lnTo>
                    <a:pt x="1346" y="108"/>
                  </a:lnTo>
                  <a:lnTo>
                    <a:pt x="1361" y="173"/>
                  </a:lnTo>
                  <a:lnTo>
                    <a:pt x="1308" y="152"/>
                  </a:lnTo>
                  <a:lnTo>
                    <a:pt x="1289" y="192"/>
                  </a:lnTo>
                  <a:lnTo>
                    <a:pt x="1221" y="158"/>
                  </a:lnTo>
                  <a:lnTo>
                    <a:pt x="1173" y="108"/>
                  </a:lnTo>
                  <a:lnTo>
                    <a:pt x="1088" y="179"/>
                  </a:lnTo>
                  <a:lnTo>
                    <a:pt x="958" y="232"/>
                  </a:lnTo>
                  <a:lnTo>
                    <a:pt x="776" y="270"/>
                  </a:lnTo>
                  <a:lnTo>
                    <a:pt x="656" y="281"/>
                  </a:lnTo>
                  <a:lnTo>
                    <a:pt x="626" y="257"/>
                  </a:lnTo>
                  <a:lnTo>
                    <a:pt x="616" y="188"/>
                  </a:lnTo>
                  <a:lnTo>
                    <a:pt x="559" y="179"/>
                  </a:lnTo>
                  <a:lnTo>
                    <a:pt x="590" y="264"/>
                  </a:lnTo>
                  <a:lnTo>
                    <a:pt x="527" y="247"/>
                  </a:lnTo>
                  <a:lnTo>
                    <a:pt x="449" y="217"/>
                  </a:lnTo>
                  <a:lnTo>
                    <a:pt x="306" y="179"/>
                  </a:lnTo>
                  <a:lnTo>
                    <a:pt x="164" y="87"/>
                  </a:lnTo>
                  <a:lnTo>
                    <a:pt x="88" y="2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8" name="Freeform 31"/>
            <p:cNvSpPr/>
            <p:nvPr/>
          </p:nvSpPr>
          <p:spPr>
            <a:xfrm>
              <a:off x="1920" y="1559"/>
              <a:ext cx="597" cy="462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29" y="29"/>
                </a:cxn>
                <a:cxn ang="0">
                  <a:pos x="9" y="66"/>
                </a:cxn>
                <a:cxn ang="0">
                  <a:pos x="0" y="101"/>
                </a:cxn>
                <a:cxn ang="0">
                  <a:pos x="5" y="132"/>
                </a:cxn>
                <a:cxn ang="0">
                  <a:pos x="18" y="163"/>
                </a:cxn>
                <a:cxn ang="0">
                  <a:pos x="56" y="180"/>
                </a:cxn>
                <a:cxn ang="0">
                  <a:pos x="218" y="227"/>
                </a:cxn>
                <a:cxn ang="0">
                  <a:pos x="309" y="281"/>
                </a:cxn>
                <a:cxn ang="0">
                  <a:pos x="390" y="330"/>
                </a:cxn>
                <a:cxn ang="0">
                  <a:pos x="420" y="356"/>
                </a:cxn>
                <a:cxn ang="0">
                  <a:pos x="467" y="410"/>
                </a:cxn>
                <a:cxn ang="0">
                  <a:pos x="532" y="444"/>
                </a:cxn>
                <a:cxn ang="0">
                  <a:pos x="597" y="462"/>
                </a:cxn>
                <a:cxn ang="0">
                  <a:pos x="516" y="379"/>
                </a:cxn>
                <a:cxn ang="0">
                  <a:pos x="429" y="306"/>
                </a:cxn>
                <a:cxn ang="0">
                  <a:pos x="377" y="259"/>
                </a:cxn>
                <a:cxn ang="0">
                  <a:pos x="322" y="253"/>
                </a:cxn>
                <a:cxn ang="0">
                  <a:pos x="275" y="240"/>
                </a:cxn>
                <a:cxn ang="0">
                  <a:pos x="250" y="225"/>
                </a:cxn>
                <a:cxn ang="0">
                  <a:pos x="243" y="199"/>
                </a:cxn>
                <a:cxn ang="0">
                  <a:pos x="249" y="144"/>
                </a:cxn>
                <a:cxn ang="0">
                  <a:pos x="269" y="115"/>
                </a:cxn>
                <a:cxn ang="0">
                  <a:pos x="296" y="96"/>
                </a:cxn>
                <a:cxn ang="0">
                  <a:pos x="334" y="91"/>
                </a:cxn>
                <a:cxn ang="0">
                  <a:pos x="373" y="95"/>
                </a:cxn>
                <a:cxn ang="0">
                  <a:pos x="334" y="84"/>
                </a:cxn>
                <a:cxn ang="0">
                  <a:pos x="286" y="93"/>
                </a:cxn>
                <a:cxn ang="0">
                  <a:pos x="257" y="108"/>
                </a:cxn>
                <a:cxn ang="0">
                  <a:pos x="222" y="145"/>
                </a:cxn>
                <a:cxn ang="0">
                  <a:pos x="151" y="130"/>
                </a:cxn>
                <a:cxn ang="0">
                  <a:pos x="87" y="145"/>
                </a:cxn>
                <a:cxn ang="0">
                  <a:pos x="43" y="147"/>
                </a:cxn>
                <a:cxn ang="0">
                  <a:pos x="23" y="120"/>
                </a:cxn>
                <a:cxn ang="0">
                  <a:pos x="15" y="90"/>
                </a:cxn>
                <a:cxn ang="0">
                  <a:pos x="28" y="48"/>
                </a:cxn>
                <a:cxn ang="0">
                  <a:pos x="58" y="22"/>
                </a:cxn>
                <a:cxn ang="0">
                  <a:pos x="95" y="1"/>
                </a:cxn>
                <a:cxn ang="0">
                  <a:pos x="78" y="0"/>
                </a:cxn>
                <a:cxn ang="0">
                  <a:pos x="78" y="0"/>
                </a:cxn>
              </a:cxnLst>
              <a:rect l="0" t="0" r="0" b="0"/>
              <a:pathLst>
                <a:path w="1194" h="923">
                  <a:moveTo>
                    <a:pt x="156" y="0"/>
                  </a:moveTo>
                  <a:lnTo>
                    <a:pt x="57" y="57"/>
                  </a:lnTo>
                  <a:lnTo>
                    <a:pt x="17" y="131"/>
                  </a:lnTo>
                  <a:lnTo>
                    <a:pt x="0" y="201"/>
                  </a:lnTo>
                  <a:lnTo>
                    <a:pt x="10" y="264"/>
                  </a:lnTo>
                  <a:lnTo>
                    <a:pt x="36" y="325"/>
                  </a:lnTo>
                  <a:lnTo>
                    <a:pt x="112" y="359"/>
                  </a:lnTo>
                  <a:lnTo>
                    <a:pt x="435" y="454"/>
                  </a:lnTo>
                  <a:lnTo>
                    <a:pt x="618" y="562"/>
                  </a:lnTo>
                  <a:lnTo>
                    <a:pt x="779" y="659"/>
                  </a:lnTo>
                  <a:lnTo>
                    <a:pt x="840" y="712"/>
                  </a:lnTo>
                  <a:lnTo>
                    <a:pt x="933" y="819"/>
                  </a:lnTo>
                  <a:lnTo>
                    <a:pt x="1063" y="887"/>
                  </a:lnTo>
                  <a:lnTo>
                    <a:pt x="1194" y="923"/>
                  </a:lnTo>
                  <a:lnTo>
                    <a:pt x="1032" y="758"/>
                  </a:lnTo>
                  <a:lnTo>
                    <a:pt x="857" y="612"/>
                  </a:lnTo>
                  <a:lnTo>
                    <a:pt x="753" y="518"/>
                  </a:lnTo>
                  <a:lnTo>
                    <a:pt x="643" y="505"/>
                  </a:lnTo>
                  <a:lnTo>
                    <a:pt x="549" y="480"/>
                  </a:lnTo>
                  <a:lnTo>
                    <a:pt x="500" y="450"/>
                  </a:lnTo>
                  <a:lnTo>
                    <a:pt x="485" y="397"/>
                  </a:lnTo>
                  <a:lnTo>
                    <a:pt x="498" y="287"/>
                  </a:lnTo>
                  <a:lnTo>
                    <a:pt x="538" y="230"/>
                  </a:lnTo>
                  <a:lnTo>
                    <a:pt x="591" y="192"/>
                  </a:lnTo>
                  <a:lnTo>
                    <a:pt x="667" y="182"/>
                  </a:lnTo>
                  <a:lnTo>
                    <a:pt x="745" y="190"/>
                  </a:lnTo>
                  <a:lnTo>
                    <a:pt x="667" y="167"/>
                  </a:lnTo>
                  <a:lnTo>
                    <a:pt x="572" y="186"/>
                  </a:lnTo>
                  <a:lnTo>
                    <a:pt x="513" y="216"/>
                  </a:lnTo>
                  <a:lnTo>
                    <a:pt x="443" y="290"/>
                  </a:lnTo>
                  <a:lnTo>
                    <a:pt x="302" y="260"/>
                  </a:lnTo>
                  <a:lnTo>
                    <a:pt x="173" y="290"/>
                  </a:lnTo>
                  <a:lnTo>
                    <a:pt x="86" y="294"/>
                  </a:lnTo>
                  <a:lnTo>
                    <a:pt x="46" y="239"/>
                  </a:lnTo>
                  <a:lnTo>
                    <a:pt x="29" y="180"/>
                  </a:lnTo>
                  <a:lnTo>
                    <a:pt x="55" y="96"/>
                  </a:lnTo>
                  <a:lnTo>
                    <a:pt x="116" y="43"/>
                  </a:lnTo>
                  <a:lnTo>
                    <a:pt x="190" y="1"/>
                  </a:lnTo>
                  <a:lnTo>
                    <a:pt x="156" y="0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9" name="Freeform 32"/>
            <p:cNvSpPr/>
            <p:nvPr/>
          </p:nvSpPr>
          <p:spPr>
            <a:xfrm>
              <a:off x="3908" y="451"/>
              <a:ext cx="880" cy="1050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76" y="638"/>
                </a:cxn>
                <a:cxn ang="0">
                  <a:pos x="322" y="884"/>
                </a:cxn>
                <a:cxn ang="0">
                  <a:pos x="342" y="938"/>
                </a:cxn>
                <a:cxn ang="0">
                  <a:pos x="274" y="987"/>
                </a:cxn>
                <a:cxn ang="0">
                  <a:pos x="263" y="1029"/>
                </a:cxn>
                <a:cxn ang="0">
                  <a:pos x="296" y="1050"/>
                </a:cxn>
                <a:cxn ang="0">
                  <a:pos x="374" y="993"/>
                </a:cxn>
                <a:cxn ang="0">
                  <a:pos x="408" y="1013"/>
                </a:cxn>
                <a:cxn ang="0">
                  <a:pos x="880" y="832"/>
                </a:cxn>
                <a:cxn ang="0">
                  <a:pos x="786" y="653"/>
                </a:cxn>
                <a:cxn ang="0">
                  <a:pos x="342" y="809"/>
                </a:cxn>
                <a:cxn ang="0">
                  <a:pos x="773" y="623"/>
                </a:cxn>
                <a:cxn ang="0">
                  <a:pos x="330" y="768"/>
                </a:cxn>
                <a:cxn ang="0">
                  <a:pos x="700" y="608"/>
                </a:cxn>
                <a:cxn ang="0">
                  <a:pos x="313" y="738"/>
                </a:cxn>
                <a:cxn ang="0">
                  <a:pos x="400" y="678"/>
                </a:cxn>
                <a:cxn ang="0">
                  <a:pos x="276" y="709"/>
                </a:cxn>
                <a:cxn ang="0">
                  <a:pos x="123" y="478"/>
                </a:cxn>
                <a:cxn ang="0">
                  <a:pos x="50" y="306"/>
                </a:cxn>
                <a:cxn ang="0">
                  <a:pos x="55" y="253"/>
                </a:cxn>
                <a:cxn ang="0">
                  <a:pos x="151" y="210"/>
                </a:cxn>
                <a:cxn ang="0">
                  <a:pos x="458" y="27"/>
                </a:cxn>
                <a:cxn ang="0">
                  <a:pos x="442" y="0"/>
                </a:cxn>
                <a:cxn ang="0">
                  <a:pos x="118" y="193"/>
                </a:cxn>
                <a:cxn ang="0">
                  <a:pos x="16" y="250"/>
                </a:cxn>
                <a:cxn ang="0">
                  <a:pos x="0" y="283"/>
                </a:cxn>
                <a:cxn ang="0">
                  <a:pos x="0" y="283"/>
                </a:cxn>
              </a:cxnLst>
              <a:rect l="0" t="0" r="0" b="0"/>
              <a:pathLst>
                <a:path w="1761" h="2101">
                  <a:moveTo>
                    <a:pt x="0" y="567"/>
                  </a:moveTo>
                  <a:lnTo>
                    <a:pt x="352" y="1277"/>
                  </a:lnTo>
                  <a:lnTo>
                    <a:pt x="645" y="1768"/>
                  </a:lnTo>
                  <a:lnTo>
                    <a:pt x="685" y="1876"/>
                  </a:lnTo>
                  <a:lnTo>
                    <a:pt x="548" y="1975"/>
                  </a:lnTo>
                  <a:lnTo>
                    <a:pt x="527" y="2059"/>
                  </a:lnTo>
                  <a:lnTo>
                    <a:pt x="592" y="2101"/>
                  </a:lnTo>
                  <a:lnTo>
                    <a:pt x="748" y="1987"/>
                  </a:lnTo>
                  <a:lnTo>
                    <a:pt x="816" y="2026"/>
                  </a:lnTo>
                  <a:lnTo>
                    <a:pt x="1761" y="1665"/>
                  </a:lnTo>
                  <a:lnTo>
                    <a:pt x="1573" y="1306"/>
                  </a:lnTo>
                  <a:lnTo>
                    <a:pt x="685" y="1618"/>
                  </a:lnTo>
                  <a:lnTo>
                    <a:pt x="1546" y="1247"/>
                  </a:lnTo>
                  <a:lnTo>
                    <a:pt x="660" y="1536"/>
                  </a:lnTo>
                  <a:lnTo>
                    <a:pt x="1400" y="1217"/>
                  </a:lnTo>
                  <a:lnTo>
                    <a:pt x="626" y="1477"/>
                  </a:lnTo>
                  <a:lnTo>
                    <a:pt x="801" y="1357"/>
                  </a:lnTo>
                  <a:lnTo>
                    <a:pt x="552" y="1418"/>
                  </a:lnTo>
                  <a:lnTo>
                    <a:pt x="246" y="956"/>
                  </a:lnTo>
                  <a:lnTo>
                    <a:pt x="101" y="612"/>
                  </a:lnTo>
                  <a:lnTo>
                    <a:pt x="111" y="506"/>
                  </a:lnTo>
                  <a:lnTo>
                    <a:pt x="303" y="420"/>
                  </a:lnTo>
                  <a:lnTo>
                    <a:pt x="917" y="55"/>
                  </a:lnTo>
                  <a:lnTo>
                    <a:pt x="885" y="0"/>
                  </a:lnTo>
                  <a:lnTo>
                    <a:pt x="236" y="386"/>
                  </a:lnTo>
                  <a:lnTo>
                    <a:pt x="33" y="500"/>
                  </a:lnTo>
                  <a:lnTo>
                    <a:pt x="0" y="567"/>
                  </a:lnTo>
                  <a:lnTo>
                    <a:pt x="0" y="56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0" name="Freeform 33"/>
            <p:cNvSpPr/>
            <p:nvPr/>
          </p:nvSpPr>
          <p:spPr>
            <a:xfrm>
              <a:off x="2971" y="1494"/>
              <a:ext cx="226" cy="24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65" y="14"/>
                </a:cxn>
                <a:cxn ang="0">
                  <a:pos x="114" y="24"/>
                </a:cxn>
                <a:cxn ang="0">
                  <a:pos x="178" y="18"/>
                </a:cxn>
                <a:cxn ang="0">
                  <a:pos x="226" y="0"/>
                </a:cxn>
                <a:cxn ang="0">
                  <a:pos x="144" y="14"/>
                </a:cxn>
                <a:cxn ang="0">
                  <a:pos x="89" y="1"/>
                </a:cxn>
                <a:cxn ang="0">
                  <a:pos x="53" y="3"/>
                </a:cxn>
                <a:cxn ang="0">
                  <a:pos x="0" y="24"/>
                </a:cxn>
                <a:cxn ang="0">
                  <a:pos x="0" y="24"/>
                </a:cxn>
              </a:cxnLst>
              <a:rect l="0" t="0" r="0" b="0"/>
              <a:pathLst>
                <a:path w="450" h="50">
                  <a:moveTo>
                    <a:pt x="0" y="50"/>
                  </a:moveTo>
                  <a:lnTo>
                    <a:pt x="129" y="29"/>
                  </a:lnTo>
                  <a:lnTo>
                    <a:pt x="226" y="50"/>
                  </a:lnTo>
                  <a:lnTo>
                    <a:pt x="355" y="38"/>
                  </a:lnTo>
                  <a:lnTo>
                    <a:pt x="450" y="0"/>
                  </a:lnTo>
                  <a:lnTo>
                    <a:pt x="287" y="29"/>
                  </a:lnTo>
                  <a:lnTo>
                    <a:pt x="177" y="2"/>
                  </a:lnTo>
                  <a:lnTo>
                    <a:pt x="106" y="6"/>
                  </a:lnTo>
                  <a:lnTo>
                    <a:pt x="0" y="5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1" name="Freeform 34"/>
            <p:cNvSpPr/>
            <p:nvPr/>
          </p:nvSpPr>
          <p:spPr>
            <a:xfrm>
              <a:off x="3187" y="1378"/>
              <a:ext cx="318" cy="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" y="42"/>
                </a:cxn>
                <a:cxn ang="0">
                  <a:pos x="150" y="95"/>
                </a:cxn>
                <a:cxn ang="0">
                  <a:pos x="195" y="113"/>
                </a:cxn>
                <a:cxn ang="0">
                  <a:pos x="318" y="125"/>
                </a:cxn>
                <a:cxn ang="0">
                  <a:pos x="226" y="103"/>
                </a:cxn>
                <a:cxn ang="0">
                  <a:pos x="156" y="77"/>
                </a:cxn>
                <a:cxn ang="0">
                  <a:pos x="85" y="23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0" b="0"/>
              <a:pathLst>
                <a:path w="635" h="251">
                  <a:moveTo>
                    <a:pt x="0" y="0"/>
                  </a:moveTo>
                  <a:lnTo>
                    <a:pt x="166" y="84"/>
                  </a:lnTo>
                  <a:lnTo>
                    <a:pt x="299" y="191"/>
                  </a:lnTo>
                  <a:lnTo>
                    <a:pt x="390" y="227"/>
                  </a:lnTo>
                  <a:lnTo>
                    <a:pt x="635" y="251"/>
                  </a:lnTo>
                  <a:lnTo>
                    <a:pt x="451" y="206"/>
                  </a:lnTo>
                  <a:lnTo>
                    <a:pt x="312" y="154"/>
                  </a:lnTo>
                  <a:lnTo>
                    <a:pt x="170" y="4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2" name="Freeform 35"/>
            <p:cNvSpPr/>
            <p:nvPr/>
          </p:nvSpPr>
          <p:spPr>
            <a:xfrm>
              <a:off x="2997" y="1655"/>
              <a:ext cx="92" cy="96"/>
            </a:xfrm>
            <a:custGeom>
              <a:avLst/>
              <a:gdLst/>
              <a:ahLst/>
              <a:cxnLst>
                <a:cxn ang="0">
                  <a:pos x="0" y="94"/>
                </a:cxn>
                <a:cxn ang="0">
                  <a:pos x="16" y="49"/>
                </a:cxn>
                <a:cxn ang="0">
                  <a:pos x="48" y="19"/>
                </a:cxn>
                <a:cxn ang="0">
                  <a:pos x="92" y="0"/>
                </a:cxn>
                <a:cxn ang="0">
                  <a:pos x="75" y="22"/>
                </a:cxn>
                <a:cxn ang="0">
                  <a:pos x="36" y="62"/>
                </a:cxn>
                <a:cxn ang="0">
                  <a:pos x="20" y="96"/>
                </a:cxn>
                <a:cxn ang="0">
                  <a:pos x="0" y="94"/>
                </a:cxn>
                <a:cxn ang="0">
                  <a:pos x="0" y="94"/>
                </a:cxn>
              </a:cxnLst>
              <a:rect l="0" t="0" r="0" b="0"/>
              <a:pathLst>
                <a:path w="184" h="192">
                  <a:moveTo>
                    <a:pt x="0" y="188"/>
                  </a:moveTo>
                  <a:lnTo>
                    <a:pt x="32" y="98"/>
                  </a:lnTo>
                  <a:lnTo>
                    <a:pt x="95" y="38"/>
                  </a:lnTo>
                  <a:lnTo>
                    <a:pt x="184" y="0"/>
                  </a:lnTo>
                  <a:lnTo>
                    <a:pt x="150" y="43"/>
                  </a:lnTo>
                  <a:lnTo>
                    <a:pt x="72" y="123"/>
                  </a:lnTo>
                  <a:lnTo>
                    <a:pt x="40" y="192"/>
                  </a:lnTo>
                  <a:lnTo>
                    <a:pt x="0" y="188"/>
                  </a:lnTo>
                  <a:lnTo>
                    <a:pt x="0" y="18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3" name="Freeform 36"/>
            <p:cNvSpPr/>
            <p:nvPr/>
          </p:nvSpPr>
          <p:spPr>
            <a:xfrm>
              <a:off x="3182" y="1552"/>
              <a:ext cx="161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" y="29"/>
                </a:cxn>
                <a:cxn ang="0">
                  <a:pos x="79" y="87"/>
                </a:cxn>
                <a:cxn ang="0">
                  <a:pos x="101" y="127"/>
                </a:cxn>
                <a:cxn ang="0">
                  <a:pos x="161" y="200"/>
                </a:cxn>
                <a:cxn ang="0">
                  <a:pos x="115" y="132"/>
                </a:cxn>
                <a:cxn ang="0">
                  <a:pos x="91" y="88"/>
                </a:cxn>
                <a:cxn ang="0">
                  <a:pos x="62" y="36"/>
                </a:cxn>
                <a:cxn ang="0">
                  <a:pos x="33" y="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0" b="0"/>
              <a:pathLst>
                <a:path w="321" h="401">
                  <a:moveTo>
                    <a:pt x="0" y="0"/>
                  </a:moveTo>
                  <a:lnTo>
                    <a:pt x="78" y="59"/>
                  </a:lnTo>
                  <a:lnTo>
                    <a:pt x="158" y="175"/>
                  </a:lnTo>
                  <a:lnTo>
                    <a:pt x="201" y="255"/>
                  </a:lnTo>
                  <a:lnTo>
                    <a:pt x="321" y="401"/>
                  </a:lnTo>
                  <a:lnTo>
                    <a:pt x="230" y="265"/>
                  </a:lnTo>
                  <a:lnTo>
                    <a:pt x="182" y="177"/>
                  </a:lnTo>
                  <a:lnTo>
                    <a:pt x="123" y="73"/>
                  </a:lnTo>
                  <a:lnTo>
                    <a:pt x="66" y="1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4" name="Freeform 37"/>
            <p:cNvSpPr/>
            <p:nvPr/>
          </p:nvSpPr>
          <p:spPr>
            <a:xfrm>
              <a:off x="3881" y="749"/>
              <a:ext cx="42" cy="32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37" y="0"/>
                </a:cxn>
                <a:cxn ang="0">
                  <a:pos x="42" y="9"/>
                </a:cxn>
                <a:cxn ang="0">
                  <a:pos x="2" y="32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0" b="0"/>
              <a:pathLst>
                <a:path w="84" h="65">
                  <a:moveTo>
                    <a:pt x="0" y="36"/>
                  </a:moveTo>
                  <a:lnTo>
                    <a:pt x="74" y="0"/>
                  </a:lnTo>
                  <a:lnTo>
                    <a:pt x="84" y="19"/>
                  </a:lnTo>
                  <a:lnTo>
                    <a:pt x="4" y="65"/>
                  </a:lnTo>
                  <a:lnTo>
                    <a:pt x="0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5" name="Freeform 38"/>
            <p:cNvSpPr/>
            <p:nvPr/>
          </p:nvSpPr>
          <p:spPr>
            <a:xfrm>
              <a:off x="3160" y="787"/>
              <a:ext cx="548" cy="434"/>
            </a:xfrm>
            <a:custGeom>
              <a:avLst/>
              <a:gdLst/>
              <a:ahLst/>
              <a:cxnLst>
                <a:cxn ang="0">
                  <a:pos x="196" y="67"/>
                </a:cxn>
                <a:cxn ang="0">
                  <a:pos x="133" y="52"/>
                </a:cxn>
                <a:cxn ang="0">
                  <a:pos x="64" y="74"/>
                </a:cxn>
                <a:cxn ang="0">
                  <a:pos x="25" y="130"/>
                </a:cxn>
                <a:cxn ang="0">
                  <a:pos x="3" y="209"/>
                </a:cxn>
                <a:cxn ang="0">
                  <a:pos x="0" y="261"/>
                </a:cxn>
                <a:cxn ang="0">
                  <a:pos x="95" y="158"/>
                </a:cxn>
                <a:cxn ang="0">
                  <a:pos x="51" y="250"/>
                </a:cxn>
                <a:cxn ang="0">
                  <a:pos x="151" y="143"/>
                </a:cxn>
                <a:cxn ang="0">
                  <a:pos x="205" y="137"/>
                </a:cxn>
                <a:cxn ang="0">
                  <a:pos x="166" y="226"/>
                </a:cxn>
                <a:cxn ang="0">
                  <a:pos x="111" y="300"/>
                </a:cxn>
                <a:cxn ang="0">
                  <a:pos x="59" y="363"/>
                </a:cxn>
                <a:cxn ang="0">
                  <a:pos x="130" y="306"/>
                </a:cxn>
                <a:cxn ang="0">
                  <a:pos x="214" y="209"/>
                </a:cxn>
                <a:cxn ang="0">
                  <a:pos x="174" y="298"/>
                </a:cxn>
                <a:cxn ang="0">
                  <a:pos x="59" y="407"/>
                </a:cxn>
                <a:cxn ang="0">
                  <a:pos x="161" y="349"/>
                </a:cxn>
                <a:cxn ang="0">
                  <a:pos x="232" y="258"/>
                </a:cxn>
                <a:cxn ang="0">
                  <a:pos x="193" y="348"/>
                </a:cxn>
                <a:cxn ang="0">
                  <a:pos x="99" y="434"/>
                </a:cxn>
                <a:cxn ang="0">
                  <a:pos x="210" y="363"/>
                </a:cxn>
                <a:cxn ang="0">
                  <a:pos x="278" y="267"/>
                </a:cxn>
                <a:cxn ang="0">
                  <a:pos x="239" y="370"/>
                </a:cxn>
                <a:cxn ang="0">
                  <a:pos x="348" y="235"/>
                </a:cxn>
                <a:cxn ang="0">
                  <a:pos x="438" y="225"/>
                </a:cxn>
                <a:cxn ang="0">
                  <a:pos x="517" y="149"/>
                </a:cxn>
                <a:cxn ang="0">
                  <a:pos x="548" y="79"/>
                </a:cxn>
                <a:cxn ang="0">
                  <a:pos x="505" y="29"/>
                </a:cxn>
                <a:cxn ang="0">
                  <a:pos x="424" y="0"/>
                </a:cxn>
                <a:cxn ang="0">
                  <a:pos x="344" y="11"/>
                </a:cxn>
                <a:cxn ang="0">
                  <a:pos x="272" y="42"/>
                </a:cxn>
                <a:cxn ang="0">
                  <a:pos x="196" y="67"/>
                </a:cxn>
                <a:cxn ang="0">
                  <a:pos x="196" y="67"/>
                </a:cxn>
              </a:cxnLst>
              <a:rect l="0" t="0" r="0" b="0"/>
              <a:pathLst>
                <a:path w="1097" h="869">
                  <a:moveTo>
                    <a:pt x="392" y="135"/>
                  </a:moveTo>
                  <a:lnTo>
                    <a:pt x="266" y="105"/>
                  </a:lnTo>
                  <a:lnTo>
                    <a:pt x="129" y="148"/>
                  </a:lnTo>
                  <a:lnTo>
                    <a:pt x="50" y="260"/>
                  </a:lnTo>
                  <a:lnTo>
                    <a:pt x="6" y="418"/>
                  </a:lnTo>
                  <a:lnTo>
                    <a:pt x="0" y="523"/>
                  </a:lnTo>
                  <a:lnTo>
                    <a:pt x="190" y="316"/>
                  </a:lnTo>
                  <a:lnTo>
                    <a:pt x="103" y="500"/>
                  </a:lnTo>
                  <a:lnTo>
                    <a:pt x="302" y="287"/>
                  </a:lnTo>
                  <a:lnTo>
                    <a:pt x="411" y="274"/>
                  </a:lnTo>
                  <a:lnTo>
                    <a:pt x="333" y="452"/>
                  </a:lnTo>
                  <a:lnTo>
                    <a:pt x="223" y="601"/>
                  </a:lnTo>
                  <a:lnTo>
                    <a:pt x="118" y="726"/>
                  </a:lnTo>
                  <a:lnTo>
                    <a:pt x="261" y="612"/>
                  </a:lnTo>
                  <a:lnTo>
                    <a:pt x="428" y="418"/>
                  </a:lnTo>
                  <a:lnTo>
                    <a:pt x="348" y="597"/>
                  </a:lnTo>
                  <a:lnTo>
                    <a:pt x="118" y="814"/>
                  </a:lnTo>
                  <a:lnTo>
                    <a:pt x="323" y="698"/>
                  </a:lnTo>
                  <a:lnTo>
                    <a:pt x="464" y="517"/>
                  </a:lnTo>
                  <a:lnTo>
                    <a:pt x="386" y="696"/>
                  </a:lnTo>
                  <a:lnTo>
                    <a:pt x="198" y="869"/>
                  </a:lnTo>
                  <a:lnTo>
                    <a:pt x="420" y="726"/>
                  </a:lnTo>
                  <a:lnTo>
                    <a:pt x="557" y="534"/>
                  </a:lnTo>
                  <a:lnTo>
                    <a:pt x="479" y="741"/>
                  </a:lnTo>
                  <a:lnTo>
                    <a:pt x="696" y="470"/>
                  </a:lnTo>
                  <a:lnTo>
                    <a:pt x="877" y="451"/>
                  </a:lnTo>
                  <a:lnTo>
                    <a:pt x="1034" y="299"/>
                  </a:lnTo>
                  <a:lnTo>
                    <a:pt x="1097" y="158"/>
                  </a:lnTo>
                  <a:lnTo>
                    <a:pt x="1010" y="59"/>
                  </a:lnTo>
                  <a:lnTo>
                    <a:pt x="848" y="0"/>
                  </a:lnTo>
                  <a:lnTo>
                    <a:pt x="688" y="23"/>
                  </a:lnTo>
                  <a:lnTo>
                    <a:pt x="544" y="84"/>
                  </a:lnTo>
                  <a:lnTo>
                    <a:pt x="392" y="135"/>
                  </a:lnTo>
                  <a:lnTo>
                    <a:pt x="392" y="135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6" name="Freeform 39"/>
            <p:cNvSpPr/>
            <p:nvPr/>
          </p:nvSpPr>
          <p:spPr>
            <a:xfrm>
              <a:off x="3399" y="989"/>
              <a:ext cx="477" cy="552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39" y="33"/>
                </a:cxn>
                <a:cxn ang="0">
                  <a:pos x="293" y="93"/>
                </a:cxn>
                <a:cxn ang="0">
                  <a:pos x="247" y="169"/>
                </a:cxn>
                <a:cxn ang="0">
                  <a:pos x="136" y="289"/>
                </a:cxn>
                <a:cxn ang="0">
                  <a:pos x="16" y="374"/>
                </a:cxn>
                <a:cxn ang="0">
                  <a:pos x="54" y="385"/>
                </a:cxn>
                <a:cxn ang="0">
                  <a:pos x="195" y="309"/>
                </a:cxn>
                <a:cxn ang="0">
                  <a:pos x="271" y="257"/>
                </a:cxn>
                <a:cxn ang="0">
                  <a:pos x="213" y="366"/>
                </a:cxn>
                <a:cxn ang="0">
                  <a:pos x="160" y="425"/>
                </a:cxn>
                <a:cxn ang="0">
                  <a:pos x="63" y="437"/>
                </a:cxn>
                <a:cxn ang="0">
                  <a:pos x="0" y="443"/>
                </a:cxn>
                <a:cxn ang="0">
                  <a:pos x="109" y="482"/>
                </a:cxn>
                <a:cxn ang="0">
                  <a:pos x="185" y="516"/>
                </a:cxn>
                <a:cxn ang="0">
                  <a:pos x="212" y="552"/>
                </a:cxn>
                <a:cxn ang="0">
                  <a:pos x="355" y="372"/>
                </a:cxn>
                <a:cxn ang="0">
                  <a:pos x="431" y="206"/>
                </a:cxn>
                <a:cxn ang="0">
                  <a:pos x="465" y="129"/>
                </a:cxn>
                <a:cxn ang="0">
                  <a:pos x="477" y="66"/>
                </a:cxn>
                <a:cxn ang="0">
                  <a:pos x="402" y="0"/>
                </a:cxn>
                <a:cxn ang="0">
                  <a:pos x="402" y="0"/>
                </a:cxn>
              </a:cxnLst>
              <a:rect l="0" t="0" r="0" b="0"/>
              <a:pathLst>
                <a:path w="955" h="1104">
                  <a:moveTo>
                    <a:pt x="805" y="0"/>
                  </a:moveTo>
                  <a:lnTo>
                    <a:pt x="679" y="66"/>
                  </a:lnTo>
                  <a:lnTo>
                    <a:pt x="586" y="186"/>
                  </a:lnTo>
                  <a:lnTo>
                    <a:pt x="495" y="338"/>
                  </a:lnTo>
                  <a:lnTo>
                    <a:pt x="272" y="578"/>
                  </a:lnTo>
                  <a:lnTo>
                    <a:pt x="33" y="747"/>
                  </a:lnTo>
                  <a:lnTo>
                    <a:pt x="109" y="770"/>
                  </a:lnTo>
                  <a:lnTo>
                    <a:pt x="390" y="618"/>
                  </a:lnTo>
                  <a:lnTo>
                    <a:pt x="542" y="513"/>
                  </a:lnTo>
                  <a:lnTo>
                    <a:pt x="426" y="732"/>
                  </a:lnTo>
                  <a:lnTo>
                    <a:pt x="320" y="850"/>
                  </a:lnTo>
                  <a:lnTo>
                    <a:pt x="126" y="874"/>
                  </a:lnTo>
                  <a:lnTo>
                    <a:pt x="0" y="886"/>
                  </a:lnTo>
                  <a:lnTo>
                    <a:pt x="219" y="964"/>
                  </a:lnTo>
                  <a:lnTo>
                    <a:pt x="371" y="1032"/>
                  </a:lnTo>
                  <a:lnTo>
                    <a:pt x="424" y="1104"/>
                  </a:lnTo>
                  <a:lnTo>
                    <a:pt x="711" y="743"/>
                  </a:lnTo>
                  <a:lnTo>
                    <a:pt x="862" y="412"/>
                  </a:lnTo>
                  <a:lnTo>
                    <a:pt x="930" y="257"/>
                  </a:lnTo>
                  <a:lnTo>
                    <a:pt x="955" y="131"/>
                  </a:lnTo>
                  <a:lnTo>
                    <a:pt x="805" y="0"/>
                  </a:lnTo>
                  <a:lnTo>
                    <a:pt x="805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7" name="Freeform 40"/>
            <p:cNvSpPr/>
            <p:nvPr/>
          </p:nvSpPr>
          <p:spPr>
            <a:xfrm>
              <a:off x="3294" y="1520"/>
              <a:ext cx="258" cy="183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158" y="10"/>
                </a:cxn>
                <a:cxn ang="0">
                  <a:pos x="258" y="47"/>
                </a:cxn>
                <a:cxn ang="0">
                  <a:pos x="220" y="94"/>
                </a:cxn>
                <a:cxn ang="0">
                  <a:pos x="156" y="121"/>
                </a:cxn>
                <a:cxn ang="0">
                  <a:pos x="108" y="181"/>
                </a:cxn>
                <a:cxn ang="0">
                  <a:pos x="62" y="183"/>
                </a:cxn>
                <a:cxn ang="0">
                  <a:pos x="7" y="113"/>
                </a:cxn>
                <a:cxn ang="0">
                  <a:pos x="0" y="56"/>
                </a:cxn>
                <a:cxn ang="0">
                  <a:pos x="40" y="0"/>
                </a:cxn>
                <a:cxn ang="0">
                  <a:pos x="40" y="0"/>
                </a:cxn>
              </a:cxnLst>
              <a:rect l="0" t="0" r="0" b="0"/>
              <a:pathLst>
                <a:path w="517" h="365">
                  <a:moveTo>
                    <a:pt x="80" y="0"/>
                  </a:moveTo>
                  <a:lnTo>
                    <a:pt x="316" y="19"/>
                  </a:lnTo>
                  <a:lnTo>
                    <a:pt x="517" y="93"/>
                  </a:lnTo>
                  <a:lnTo>
                    <a:pt x="441" y="188"/>
                  </a:lnTo>
                  <a:lnTo>
                    <a:pt x="312" y="241"/>
                  </a:lnTo>
                  <a:lnTo>
                    <a:pt x="217" y="361"/>
                  </a:lnTo>
                  <a:lnTo>
                    <a:pt x="124" y="365"/>
                  </a:lnTo>
                  <a:lnTo>
                    <a:pt x="14" y="226"/>
                  </a:lnTo>
                  <a:lnTo>
                    <a:pt x="0" y="112"/>
                  </a:lnTo>
                  <a:lnTo>
                    <a:pt x="80" y="0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8" name="Freeform 41"/>
            <p:cNvSpPr/>
            <p:nvPr/>
          </p:nvSpPr>
          <p:spPr>
            <a:xfrm>
              <a:off x="3080" y="1625"/>
              <a:ext cx="142" cy="130"/>
            </a:xfrm>
            <a:custGeom>
              <a:avLst/>
              <a:gdLst/>
              <a:ahLst/>
              <a:cxnLst>
                <a:cxn ang="0">
                  <a:pos x="110" y="0"/>
                </a:cxn>
                <a:cxn ang="0">
                  <a:pos x="47" y="29"/>
                </a:cxn>
                <a:cxn ang="0">
                  <a:pos x="8" y="74"/>
                </a:cxn>
                <a:cxn ang="0">
                  <a:pos x="0" y="106"/>
                </a:cxn>
                <a:cxn ang="0">
                  <a:pos x="46" y="130"/>
                </a:cxn>
                <a:cxn ang="0">
                  <a:pos x="96" y="102"/>
                </a:cxn>
                <a:cxn ang="0">
                  <a:pos x="142" y="69"/>
                </a:cxn>
                <a:cxn ang="0">
                  <a:pos x="110" y="0"/>
                </a:cxn>
                <a:cxn ang="0">
                  <a:pos x="110" y="0"/>
                </a:cxn>
              </a:cxnLst>
              <a:rect l="0" t="0" r="0" b="0"/>
              <a:pathLst>
                <a:path w="286" h="260">
                  <a:moveTo>
                    <a:pt x="221" y="0"/>
                  </a:moveTo>
                  <a:lnTo>
                    <a:pt x="94" y="57"/>
                  </a:lnTo>
                  <a:lnTo>
                    <a:pt x="16" y="148"/>
                  </a:lnTo>
                  <a:lnTo>
                    <a:pt x="0" y="211"/>
                  </a:lnTo>
                  <a:lnTo>
                    <a:pt x="92" y="260"/>
                  </a:lnTo>
                  <a:lnTo>
                    <a:pt x="194" y="203"/>
                  </a:lnTo>
                  <a:lnTo>
                    <a:pt x="286" y="138"/>
                  </a:lnTo>
                  <a:lnTo>
                    <a:pt x="221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59" name="Freeform 42"/>
            <p:cNvSpPr/>
            <p:nvPr/>
          </p:nvSpPr>
          <p:spPr>
            <a:xfrm>
              <a:off x="3177" y="1732"/>
              <a:ext cx="99" cy="95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2" y="27"/>
                </a:cxn>
                <a:cxn ang="0">
                  <a:pos x="0" y="68"/>
                </a:cxn>
                <a:cxn ang="0">
                  <a:pos x="31" y="95"/>
                </a:cxn>
                <a:cxn ang="0">
                  <a:pos x="74" y="44"/>
                </a:cxn>
                <a:cxn ang="0">
                  <a:pos x="99" y="32"/>
                </a:cxn>
                <a:cxn ang="0">
                  <a:pos x="49" y="0"/>
                </a:cxn>
                <a:cxn ang="0">
                  <a:pos x="49" y="0"/>
                </a:cxn>
              </a:cxnLst>
              <a:rect l="0" t="0" r="0" b="0"/>
              <a:pathLst>
                <a:path w="198" h="190">
                  <a:moveTo>
                    <a:pt x="97" y="0"/>
                  </a:moveTo>
                  <a:lnTo>
                    <a:pt x="4" y="53"/>
                  </a:lnTo>
                  <a:lnTo>
                    <a:pt x="0" y="136"/>
                  </a:lnTo>
                  <a:lnTo>
                    <a:pt x="61" y="190"/>
                  </a:lnTo>
                  <a:lnTo>
                    <a:pt x="147" y="87"/>
                  </a:lnTo>
                  <a:lnTo>
                    <a:pt x="198" y="64"/>
                  </a:lnTo>
                  <a:lnTo>
                    <a:pt x="97" y="0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0" name="Freeform 43"/>
            <p:cNvSpPr/>
            <p:nvPr/>
          </p:nvSpPr>
          <p:spPr>
            <a:xfrm>
              <a:off x="2963" y="1547"/>
              <a:ext cx="174" cy="108"/>
            </a:xfrm>
            <a:custGeom>
              <a:avLst/>
              <a:gdLst/>
              <a:ahLst/>
              <a:cxnLst>
                <a:cxn ang="0">
                  <a:pos x="11" y="108"/>
                </a:cxn>
                <a:cxn ang="0">
                  <a:pos x="0" y="56"/>
                </a:cxn>
                <a:cxn ang="0">
                  <a:pos x="45" y="22"/>
                </a:cxn>
                <a:cxn ang="0">
                  <a:pos x="126" y="0"/>
                </a:cxn>
                <a:cxn ang="0">
                  <a:pos x="174" y="23"/>
                </a:cxn>
                <a:cxn ang="0">
                  <a:pos x="142" y="68"/>
                </a:cxn>
                <a:cxn ang="0">
                  <a:pos x="73" y="73"/>
                </a:cxn>
                <a:cxn ang="0">
                  <a:pos x="11" y="108"/>
                </a:cxn>
                <a:cxn ang="0">
                  <a:pos x="11" y="108"/>
                </a:cxn>
              </a:cxnLst>
              <a:rect l="0" t="0" r="0" b="0"/>
              <a:pathLst>
                <a:path w="348" h="217">
                  <a:moveTo>
                    <a:pt x="21" y="217"/>
                  </a:moveTo>
                  <a:lnTo>
                    <a:pt x="0" y="112"/>
                  </a:lnTo>
                  <a:lnTo>
                    <a:pt x="89" y="44"/>
                  </a:lnTo>
                  <a:lnTo>
                    <a:pt x="252" y="0"/>
                  </a:lnTo>
                  <a:lnTo>
                    <a:pt x="348" y="47"/>
                  </a:lnTo>
                  <a:lnTo>
                    <a:pt x="283" y="137"/>
                  </a:lnTo>
                  <a:lnTo>
                    <a:pt x="146" y="146"/>
                  </a:lnTo>
                  <a:lnTo>
                    <a:pt x="21" y="217"/>
                  </a:lnTo>
                  <a:lnTo>
                    <a:pt x="21" y="217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1" name="Freeform 44"/>
            <p:cNvSpPr/>
            <p:nvPr/>
          </p:nvSpPr>
          <p:spPr>
            <a:xfrm>
              <a:off x="2833" y="867"/>
              <a:ext cx="294" cy="243"/>
            </a:xfrm>
            <a:custGeom>
              <a:avLst/>
              <a:gdLst/>
              <a:ahLst/>
              <a:cxnLst>
                <a:cxn ang="0">
                  <a:pos x="294" y="0"/>
                </a:cxn>
                <a:cxn ang="0">
                  <a:pos x="191" y="73"/>
                </a:cxn>
                <a:cxn ang="0">
                  <a:pos x="83" y="122"/>
                </a:cxn>
                <a:cxn ang="0">
                  <a:pos x="33" y="137"/>
                </a:cxn>
                <a:cxn ang="0">
                  <a:pos x="0" y="156"/>
                </a:cxn>
                <a:cxn ang="0">
                  <a:pos x="53" y="167"/>
                </a:cxn>
                <a:cxn ang="0">
                  <a:pos x="56" y="201"/>
                </a:cxn>
                <a:cxn ang="0">
                  <a:pos x="94" y="243"/>
                </a:cxn>
                <a:cxn ang="0">
                  <a:pos x="98" y="205"/>
                </a:cxn>
                <a:cxn ang="0">
                  <a:pos x="125" y="156"/>
                </a:cxn>
                <a:cxn ang="0">
                  <a:pos x="189" y="122"/>
                </a:cxn>
                <a:cxn ang="0">
                  <a:pos x="222" y="163"/>
                </a:cxn>
                <a:cxn ang="0">
                  <a:pos x="248" y="186"/>
                </a:cxn>
                <a:cxn ang="0">
                  <a:pos x="233" y="122"/>
                </a:cxn>
                <a:cxn ang="0">
                  <a:pos x="266" y="53"/>
                </a:cxn>
                <a:cxn ang="0">
                  <a:pos x="294" y="30"/>
                </a:cxn>
                <a:cxn ang="0">
                  <a:pos x="294" y="0"/>
                </a:cxn>
                <a:cxn ang="0">
                  <a:pos x="294" y="0"/>
                </a:cxn>
              </a:cxnLst>
              <a:rect l="0" t="0" r="0" b="0"/>
              <a:pathLst>
                <a:path w="590" h="484">
                  <a:moveTo>
                    <a:pt x="590" y="0"/>
                  </a:moveTo>
                  <a:lnTo>
                    <a:pt x="384" y="146"/>
                  </a:lnTo>
                  <a:lnTo>
                    <a:pt x="166" y="243"/>
                  </a:lnTo>
                  <a:lnTo>
                    <a:pt x="67" y="273"/>
                  </a:lnTo>
                  <a:lnTo>
                    <a:pt x="0" y="311"/>
                  </a:lnTo>
                  <a:lnTo>
                    <a:pt x="107" y="332"/>
                  </a:lnTo>
                  <a:lnTo>
                    <a:pt x="112" y="401"/>
                  </a:lnTo>
                  <a:lnTo>
                    <a:pt x="188" y="484"/>
                  </a:lnTo>
                  <a:lnTo>
                    <a:pt x="196" y="408"/>
                  </a:lnTo>
                  <a:lnTo>
                    <a:pt x="251" y="311"/>
                  </a:lnTo>
                  <a:lnTo>
                    <a:pt x="379" y="243"/>
                  </a:lnTo>
                  <a:lnTo>
                    <a:pt x="445" y="325"/>
                  </a:lnTo>
                  <a:lnTo>
                    <a:pt x="498" y="370"/>
                  </a:lnTo>
                  <a:lnTo>
                    <a:pt x="468" y="243"/>
                  </a:lnTo>
                  <a:lnTo>
                    <a:pt x="534" y="106"/>
                  </a:lnTo>
                  <a:lnTo>
                    <a:pt x="590" y="60"/>
                  </a:lnTo>
                  <a:lnTo>
                    <a:pt x="590" y="0"/>
                  </a:lnTo>
                  <a:lnTo>
                    <a:pt x="590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2" name="Freeform 45"/>
            <p:cNvSpPr/>
            <p:nvPr/>
          </p:nvSpPr>
          <p:spPr>
            <a:xfrm>
              <a:off x="2558" y="1038"/>
              <a:ext cx="282" cy="223"/>
            </a:xfrm>
            <a:custGeom>
              <a:avLst/>
              <a:gdLst/>
              <a:ahLst/>
              <a:cxnLst>
                <a:cxn ang="0">
                  <a:pos x="256" y="0"/>
                </a:cxn>
                <a:cxn ang="0">
                  <a:pos x="225" y="11"/>
                </a:cxn>
                <a:cxn ang="0">
                  <a:pos x="180" y="64"/>
                </a:cxn>
                <a:cxn ang="0">
                  <a:pos x="52" y="139"/>
                </a:cxn>
                <a:cxn ang="0">
                  <a:pos x="7" y="174"/>
                </a:cxn>
                <a:cxn ang="0">
                  <a:pos x="0" y="207"/>
                </a:cxn>
                <a:cxn ang="0">
                  <a:pos x="45" y="223"/>
                </a:cxn>
                <a:cxn ang="0">
                  <a:pos x="105" y="210"/>
                </a:cxn>
                <a:cxn ang="0">
                  <a:pos x="162" y="177"/>
                </a:cxn>
                <a:cxn ang="0">
                  <a:pos x="195" y="131"/>
                </a:cxn>
                <a:cxn ang="0">
                  <a:pos x="222" y="61"/>
                </a:cxn>
                <a:cxn ang="0">
                  <a:pos x="260" y="41"/>
                </a:cxn>
                <a:cxn ang="0">
                  <a:pos x="282" y="59"/>
                </a:cxn>
                <a:cxn ang="0">
                  <a:pos x="256" y="0"/>
                </a:cxn>
                <a:cxn ang="0">
                  <a:pos x="256" y="0"/>
                </a:cxn>
              </a:cxnLst>
              <a:rect l="0" t="0" r="0" b="0"/>
              <a:pathLst>
                <a:path w="564" h="445">
                  <a:moveTo>
                    <a:pt x="511" y="0"/>
                  </a:moveTo>
                  <a:lnTo>
                    <a:pt x="450" y="21"/>
                  </a:lnTo>
                  <a:lnTo>
                    <a:pt x="359" y="127"/>
                  </a:lnTo>
                  <a:lnTo>
                    <a:pt x="104" y="277"/>
                  </a:lnTo>
                  <a:lnTo>
                    <a:pt x="13" y="348"/>
                  </a:lnTo>
                  <a:lnTo>
                    <a:pt x="0" y="414"/>
                  </a:lnTo>
                  <a:lnTo>
                    <a:pt x="89" y="445"/>
                  </a:lnTo>
                  <a:lnTo>
                    <a:pt x="209" y="420"/>
                  </a:lnTo>
                  <a:lnTo>
                    <a:pt x="323" y="353"/>
                  </a:lnTo>
                  <a:lnTo>
                    <a:pt x="389" y="262"/>
                  </a:lnTo>
                  <a:lnTo>
                    <a:pt x="443" y="121"/>
                  </a:lnTo>
                  <a:lnTo>
                    <a:pt x="519" y="82"/>
                  </a:lnTo>
                  <a:lnTo>
                    <a:pt x="564" y="118"/>
                  </a:lnTo>
                  <a:lnTo>
                    <a:pt x="511" y="0"/>
                  </a:lnTo>
                  <a:lnTo>
                    <a:pt x="511" y="0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3" name="Freeform 46"/>
            <p:cNvSpPr/>
            <p:nvPr/>
          </p:nvSpPr>
          <p:spPr>
            <a:xfrm>
              <a:off x="2055" y="1478"/>
              <a:ext cx="222" cy="55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48" y="6"/>
                </a:cxn>
                <a:cxn ang="0">
                  <a:pos x="108" y="0"/>
                </a:cxn>
                <a:cxn ang="0">
                  <a:pos x="176" y="0"/>
                </a:cxn>
                <a:cxn ang="0">
                  <a:pos x="212" y="11"/>
                </a:cxn>
                <a:cxn ang="0">
                  <a:pos x="222" y="30"/>
                </a:cxn>
                <a:cxn ang="0">
                  <a:pos x="199" y="55"/>
                </a:cxn>
                <a:cxn ang="0">
                  <a:pos x="103" y="49"/>
                </a:cxn>
                <a:cxn ang="0">
                  <a:pos x="24" y="43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0" b="0"/>
              <a:pathLst>
                <a:path w="445" h="108">
                  <a:moveTo>
                    <a:pt x="0" y="59"/>
                  </a:moveTo>
                  <a:lnTo>
                    <a:pt x="97" y="11"/>
                  </a:lnTo>
                  <a:lnTo>
                    <a:pt x="217" y="0"/>
                  </a:lnTo>
                  <a:lnTo>
                    <a:pt x="352" y="0"/>
                  </a:lnTo>
                  <a:lnTo>
                    <a:pt x="424" y="21"/>
                  </a:lnTo>
                  <a:lnTo>
                    <a:pt x="445" y="59"/>
                  </a:lnTo>
                  <a:lnTo>
                    <a:pt x="399" y="108"/>
                  </a:lnTo>
                  <a:lnTo>
                    <a:pt x="207" y="97"/>
                  </a:lnTo>
                  <a:lnTo>
                    <a:pt x="49" y="84"/>
                  </a:lnTo>
                  <a:lnTo>
                    <a:pt x="0" y="59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4" name="Freeform 47"/>
            <p:cNvSpPr/>
            <p:nvPr/>
          </p:nvSpPr>
          <p:spPr>
            <a:xfrm>
              <a:off x="2586" y="1394"/>
              <a:ext cx="247" cy="131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7" y="114"/>
                </a:cxn>
                <a:cxn ang="0">
                  <a:pos x="17" y="131"/>
                </a:cxn>
                <a:cxn ang="0">
                  <a:pos x="36" y="90"/>
                </a:cxn>
                <a:cxn ang="0">
                  <a:pos x="60" y="71"/>
                </a:cxn>
                <a:cxn ang="0">
                  <a:pos x="96" y="90"/>
                </a:cxn>
                <a:cxn ang="0">
                  <a:pos x="162" y="90"/>
                </a:cxn>
                <a:cxn ang="0">
                  <a:pos x="222" y="66"/>
                </a:cxn>
                <a:cxn ang="0">
                  <a:pos x="247" y="25"/>
                </a:cxn>
                <a:cxn ang="0">
                  <a:pos x="230" y="0"/>
                </a:cxn>
                <a:cxn ang="0">
                  <a:pos x="120" y="30"/>
                </a:cxn>
                <a:cxn ang="0">
                  <a:pos x="60" y="42"/>
                </a:cxn>
                <a:cxn ang="0">
                  <a:pos x="18" y="78"/>
                </a:cxn>
                <a:cxn ang="0">
                  <a:pos x="0" y="66"/>
                </a:cxn>
                <a:cxn ang="0">
                  <a:pos x="0" y="66"/>
                </a:cxn>
              </a:cxnLst>
              <a:rect l="0" t="0" r="0" b="0"/>
              <a:pathLst>
                <a:path w="492" h="262">
                  <a:moveTo>
                    <a:pt x="0" y="131"/>
                  </a:moveTo>
                  <a:lnTo>
                    <a:pt x="13" y="228"/>
                  </a:lnTo>
                  <a:lnTo>
                    <a:pt x="34" y="262"/>
                  </a:lnTo>
                  <a:lnTo>
                    <a:pt x="72" y="180"/>
                  </a:lnTo>
                  <a:lnTo>
                    <a:pt x="120" y="142"/>
                  </a:lnTo>
                  <a:lnTo>
                    <a:pt x="192" y="180"/>
                  </a:lnTo>
                  <a:lnTo>
                    <a:pt x="323" y="180"/>
                  </a:lnTo>
                  <a:lnTo>
                    <a:pt x="443" y="131"/>
                  </a:lnTo>
                  <a:lnTo>
                    <a:pt x="492" y="49"/>
                  </a:lnTo>
                  <a:lnTo>
                    <a:pt x="458" y="0"/>
                  </a:lnTo>
                  <a:lnTo>
                    <a:pt x="239" y="59"/>
                  </a:lnTo>
                  <a:lnTo>
                    <a:pt x="120" y="83"/>
                  </a:lnTo>
                  <a:lnTo>
                    <a:pt x="36" y="156"/>
                  </a:lnTo>
                  <a:lnTo>
                    <a:pt x="0" y="131"/>
                  </a:lnTo>
                  <a:lnTo>
                    <a:pt x="0" y="131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5" name="Freeform 48"/>
            <p:cNvSpPr/>
            <p:nvPr/>
          </p:nvSpPr>
          <p:spPr>
            <a:xfrm>
              <a:off x="2615" y="1617"/>
              <a:ext cx="241" cy="77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4" y="31"/>
                </a:cxn>
                <a:cxn ang="0">
                  <a:pos x="152" y="0"/>
                </a:cxn>
                <a:cxn ang="0">
                  <a:pos x="224" y="5"/>
                </a:cxn>
                <a:cxn ang="0">
                  <a:pos x="241" y="29"/>
                </a:cxn>
                <a:cxn ang="0">
                  <a:pos x="212" y="56"/>
                </a:cxn>
                <a:cxn ang="0">
                  <a:pos x="48" y="77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0" b="0"/>
              <a:pathLst>
                <a:path w="483" h="154">
                  <a:moveTo>
                    <a:pt x="0" y="96"/>
                  </a:moveTo>
                  <a:lnTo>
                    <a:pt x="49" y="61"/>
                  </a:lnTo>
                  <a:lnTo>
                    <a:pt x="304" y="0"/>
                  </a:lnTo>
                  <a:lnTo>
                    <a:pt x="448" y="10"/>
                  </a:lnTo>
                  <a:lnTo>
                    <a:pt x="483" y="58"/>
                  </a:lnTo>
                  <a:lnTo>
                    <a:pt x="424" y="111"/>
                  </a:lnTo>
                  <a:lnTo>
                    <a:pt x="97" y="154"/>
                  </a:lnTo>
                  <a:lnTo>
                    <a:pt x="0" y="96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6" name="Freeform 49"/>
            <p:cNvSpPr/>
            <p:nvPr/>
          </p:nvSpPr>
          <p:spPr>
            <a:xfrm>
              <a:off x="2967" y="1358"/>
              <a:ext cx="162" cy="109"/>
            </a:xfrm>
            <a:custGeom>
              <a:avLst/>
              <a:gdLst/>
              <a:ahLst/>
              <a:cxnLst>
                <a:cxn ang="0">
                  <a:pos x="17" y="107"/>
                </a:cxn>
                <a:cxn ang="0">
                  <a:pos x="0" y="54"/>
                </a:cxn>
                <a:cxn ang="0">
                  <a:pos x="23" y="25"/>
                </a:cxn>
                <a:cxn ang="0">
                  <a:pos x="83" y="12"/>
                </a:cxn>
                <a:cxn ang="0">
                  <a:pos x="107" y="0"/>
                </a:cxn>
                <a:cxn ang="0">
                  <a:pos x="162" y="47"/>
                </a:cxn>
                <a:cxn ang="0">
                  <a:pos x="150" y="83"/>
                </a:cxn>
                <a:cxn ang="0">
                  <a:pos x="102" y="109"/>
                </a:cxn>
                <a:cxn ang="0">
                  <a:pos x="17" y="107"/>
                </a:cxn>
                <a:cxn ang="0">
                  <a:pos x="17" y="107"/>
                </a:cxn>
              </a:cxnLst>
              <a:rect l="0" t="0" r="0" b="0"/>
              <a:pathLst>
                <a:path w="325" h="218">
                  <a:moveTo>
                    <a:pt x="34" y="214"/>
                  </a:moveTo>
                  <a:lnTo>
                    <a:pt x="0" y="108"/>
                  </a:lnTo>
                  <a:lnTo>
                    <a:pt x="46" y="49"/>
                  </a:lnTo>
                  <a:lnTo>
                    <a:pt x="166" y="24"/>
                  </a:lnTo>
                  <a:lnTo>
                    <a:pt x="215" y="0"/>
                  </a:lnTo>
                  <a:lnTo>
                    <a:pt x="325" y="93"/>
                  </a:lnTo>
                  <a:lnTo>
                    <a:pt x="301" y="165"/>
                  </a:lnTo>
                  <a:lnTo>
                    <a:pt x="204" y="218"/>
                  </a:lnTo>
                  <a:lnTo>
                    <a:pt x="34" y="214"/>
                  </a:lnTo>
                  <a:lnTo>
                    <a:pt x="34" y="214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7" name="Freeform 50"/>
            <p:cNvSpPr/>
            <p:nvPr/>
          </p:nvSpPr>
          <p:spPr>
            <a:xfrm>
              <a:off x="1966" y="1574"/>
              <a:ext cx="271" cy="72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0" y="36"/>
                </a:cxn>
                <a:cxn ang="0">
                  <a:pos x="22" y="14"/>
                </a:cxn>
                <a:cxn ang="0">
                  <a:pos x="66" y="0"/>
                </a:cxn>
                <a:cxn ang="0">
                  <a:pos x="114" y="0"/>
                </a:cxn>
                <a:cxn ang="0">
                  <a:pos x="198" y="19"/>
                </a:cxn>
                <a:cxn ang="0">
                  <a:pos x="242" y="31"/>
                </a:cxn>
                <a:cxn ang="0">
                  <a:pos x="271" y="55"/>
                </a:cxn>
                <a:cxn ang="0">
                  <a:pos x="235" y="50"/>
                </a:cxn>
                <a:cxn ang="0">
                  <a:pos x="119" y="38"/>
                </a:cxn>
                <a:cxn ang="0">
                  <a:pos x="71" y="48"/>
                </a:cxn>
                <a:cxn ang="0">
                  <a:pos x="24" y="72"/>
                </a:cxn>
                <a:cxn ang="0">
                  <a:pos x="0" y="67"/>
                </a:cxn>
                <a:cxn ang="0">
                  <a:pos x="0" y="67"/>
                </a:cxn>
              </a:cxnLst>
              <a:rect l="0" t="0" r="0" b="0"/>
              <a:pathLst>
                <a:path w="542" h="145">
                  <a:moveTo>
                    <a:pt x="0" y="135"/>
                  </a:moveTo>
                  <a:lnTo>
                    <a:pt x="0" y="72"/>
                  </a:lnTo>
                  <a:lnTo>
                    <a:pt x="44" y="29"/>
                  </a:lnTo>
                  <a:lnTo>
                    <a:pt x="131" y="0"/>
                  </a:lnTo>
                  <a:lnTo>
                    <a:pt x="228" y="0"/>
                  </a:lnTo>
                  <a:lnTo>
                    <a:pt x="396" y="38"/>
                  </a:lnTo>
                  <a:lnTo>
                    <a:pt x="483" y="63"/>
                  </a:lnTo>
                  <a:lnTo>
                    <a:pt x="542" y="110"/>
                  </a:lnTo>
                  <a:lnTo>
                    <a:pt x="470" y="101"/>
                  </a:lnTo>
                  <a:lnTo>
                    <a:pt x="238" y="76"/>
                  </a:lnTo>
                  <a:lnTo>
                    <a:pt x="141" y="97"/>
                  </a:lnTo>
                  <a:lnTo>
                    <a:pt x="48" y="145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8" name="Freeform 51"/>
            <p:cNvSpPr/>
            <p:nvPr/>
          </p:nvSpPr>
          <p:spPr>
            <a:xfrm>
              <a:off x="2176" y="1660"/>
              <a:ext cx="169" cy="89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12" y="36"/>
                </a:cxn>
                <a:cxn ang="0">
                  <a:pos x="36" y="10"/>
                </a:cxn>
                <a:cxn ang="0">
                  <a:pos x="78" y="0"/>
                </a:cxn>
                <a:cxn ang="0">
                  <a:pos x="125" y="10"/>
                </a:cxn>
                <a:cxn ang="0">
                  <a:pos x="163" y="41"/>
                </a:cxn>
                <a:cxn ang="0">
                  <a:pos x="169" y="78"/>
                </a:cxn>
                <a:cxn ang="0">
                  <a:pos x="104" y="89"/>
                </a:cxn>
                <a:cxn ang="0">
                  <a:pos x="43" y="89"/>
                </a:cxn>
                <a:cxn ang="0">
                  <a:pos x="0" y="70"/>
                </a:cxn>
                <a:cxn ang="0">
                  <a:pos x="0" y="70"/>
                </a:cxn>
              </a:cxnLst>
              <a:rect l="0" t="0" r="0" b="0"/>
              <a:pathLst>
                <a:path w="339" h="179">
                  <a:moveTo>
                    <a:pt x="0" y="141"/>
                  </a:moveTo>
                  <a:lnTo>
                    <a:pt x="25" y="72"/>
                  </a:lnTo>
                  <a:lnTo>
                    <a:pt x="73" y="21"/>
                  </a:lnTo>
                  <a:lnTo>
                    <a:pt x="156" y="0"/>
                  </a:lnTo>
                  <a:lnTo>
                    <a:pt x="251" y="21"/>
                  </a:lnTo>
                  <a:lnTo>
                    <a:pt x="326" y="82"/>
                  </a:lnTo>
                  <a:lnTo>
                    <a:pt x="339" y="156"/>
                  </a:lnTo>
                  <a:lnTo>
                    <a:pt x="208" y="179"/>
                  </a:lnTo>
                  <a:lnTo>
                    <a:pt x="86" y="179"/>
                  </a:lnTo>
                  <a:lnTo>
                    <a:pt x="0" y="141"/>
                  </a:lnTo>
                  <a:lnTo>
                    <a:pt x="0" y="141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69" name="Freeform 52"/>
            <p:cNvSpPr/>
            <p:nvPr/>
          </p:nvSpPr>
          <p:spPr>
            <a:xfrm>
              <a:off x="2352" y="1459"/>
              <a:ext cx="186" cy="93"/>
            </a:xfrm>
            <a:custGeom>
              <a:avLst/>
              <a:gdLst/>
              <a:ahLst/>
              <a:cxnLst>
                <a:cxn ang="0">
                  <a:pos x="29" y="8"/>
                </a:cxn>
                <a:cxn ang="0">
                  <a:pos x="0" y="25"/>
                </a:cxn>
                <a:cxn ang="0">
                  <a:pos x="17" y="93"/>
                </a:cxn>
                <a:cxn ang="0">
                  <a:pos x="29" y="93"/>
                </a:cxn>
                <a:cxn ang="0">
                  <a:pos x="29" y="36"/>
                </a:cxn>
                <a:cxn ang="0">
                  <a:pos x="84" y="42"/>
                </a:cxn>
                <a:cxn ang="0">
                  <a:pos x="169" y="30"/>
                </a:cxn>
                <a:cxn ang="0">
                  <a:pos x="186" y="0"/>
                </a:cxn>
                <a:cxn ang="0">
                  <a:pos x="29" y="8"/>
                </a:cxn>
                <a:cxn ang="0">
                  <a:pos x="29" y="8"/>
                </a:cxn>
              </a:cxnLst>
              <a:rect l="0" t="0" r="0" b="0"/>
              <a:pathLst>
                <a:path w="373" h="184">
                  <a:moveTo>
                    <a:pt x="59" y="15"/>
                  </a:moveTo>
                  <a:lnTo>
                    <a:pt x="0" y="49"/>
                  </a:lnTo>
                  <a:lnTo>
                    <a:pt x="34" y="184"/>
                  </a:lnTo>
                  <a:lnTo>
                    <a:pt x="59" y="184"/>
                  </a:lnTo>
                  <a:lnTo>
                    <a:pt x="59" y="72"/>
                  </a:lnTo>
                  <a:lnTo>
                    <a:pt x="169" y="84"/>
                  </a:lnTo>
                  <a:lnTo>
                    <a:pt x="339" y="59"/>
                  </a:lnTo>
                  <a:lnTo>
                    <a:pt x="373" y="0"/>
                  </a:lnTo>
                  <a:lnTo>
                    <a:pt x="59" y="15"/>
                  </a:lnTo>
                  <a:lnTo>
                    <a:pt x="59" y="15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0" name="Freeform 53"/>
            <p:cNvSpPr/>
            <p:nvPr/>
          </p:nvSpPr>
          <p:spPr>
            <a:xfrm>
              <a:off x="2661" y="1842"/>
              <a:ext cx="73" cy="71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40" y="0"/>
                </a:cxn>
                <a:cxn ang="0">
                  <a:pos x="73" y="41"/>
                </a:cxn>
                <a:cxn ang="0">
                  <a:pos x="63" y="71"/>
                </a:cxn>
                <a:cxn ang="0">
                  <a:pos x="31" y="67"/>
                </a:cxn>
                <a:cxn ang="0">
                  <a:pos x="15" y="25"/>
                </a:cxn>
                <a:cxn ang="0">
                  <a:pos x="0" y="3"/>
                </a:cxn>
                <a:cxn ang="0">
                  <a:pos x="0" y="3"/>
                </a:cxn>
              </a:cxnLst>
              <a:rect l="0" t="0" r="0" b="0"/>
              <a:pathLst>
                <a:path w="144" h="143">
                  <a:moveTo>
                    <a:pt x="0" y="6"/>
                  </a:moveTo>
                  <a:lnTo>
                    <a:pt x="78" y="0"/>
                  </a:lnTo>
                  <a:lnTo>
                    <a:pt x="144" y="82"/>
                  </a:lnTo>
                  <a:lnTo>
                    <a:pt x="124" y="143"/>
                  </a:lnTo>
                  <a:lnTo>
                    <a:pt x="61" y="135"/>
                  </a:lnTo>
                  <a:lnTo>
                    <a:pt x="30" y="51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1" name="Freeform 54"/>
            <p:cNvSpPr/>
            <p:nvPr/>
          </p:nvSpPr>
          <p:spPr>
            <a:xfrm>
              <a:off x="2866" y="1842"/>
              <a:ext cx="184" cy="8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21" y="15"/>
                </a:cxn>
                <a:cxn ang="0">
                  <a:pos x="151" y="0"/>
                </a:cxn>
                <a:cxn ang="0">
                  <a:pos x="184" y="15"/>
                </a:cxn>
                <a:cxn ang="0">
                  <a:pos x="98" y="30"/>
                </a:cxn>
                <a:cxn ang="0">
                  <a:pos x="52" y="48"/>
                </a:cxn>
                <a:cxn ang="0">
                  <a:pos x="34" y="86"/>
                </a:cxn>
                <a:cxn ang="0">
                  <a:pos x="26" y="49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0" b="0"/>
              <a:pathLst>
                <a:path w="369" h="173">
                  <a:moveTo>
                    <a:pt x="0" y="61"/>
                  </a:moveTo>
                  <a:lnTo>
                    <a:pt x="43" y="31"/>
                  </a:lnTo>
                  <a:lnTo>
                    <a:pt x="302" y="0"/>
                  </a:lnTo>
                  <a:lnTo>
                    <a:pt x="369" y="31"/>
                  </a:lnTo>
                  <a:lnTo>
                    <a:pt x="197" y="61"/>
                  </a:lnTo>
                  <a:lnTo>
                    <a:pt x="104" y="97"/>
                  </a:lnTo>
                  <a:lnTo>
                    <a:pt x="68" y="173"/>
                  </a:lnTo>
                  <a:lnTo>
                    <a:pt x="53" y="99"/>
                  </a:lnTo>
                  <a:lnTo>
                    <a:pt x="0" y="61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FD6C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2" name="Freeform 55"/>
            <p:cNvSpPr/>
            <p:nvPr/>
          </p:nvSpPr>
          <p:spPr>
            <a:xfrm>
              <a:off x="3153" y="725"/>
              <a:ext cx="811" cy="322"/>
            </a:xfrm>
            <a:custGeom>
              <a:avLst/>
              <a:gdLst/>
              <a:ahLst/>
              <a:cxnLst>
                <a:cxn ang="0">
                  <a:pos x="0" y="112"/>
                </a:cxn>
                <a:cxn ang="0">
                  <a:pos x="64" y="96"/>
                </a:cxn>
                <a:cxn ang="0">
                  <a:pos x="145" y="86"/>
                </a:cxn>
                <a:cxn ang="0">
                  <a:pos x="244" y="81"/>
                </a:cxn>
                <a:cxn ang="0">
                  <a:pos x="402" y="43"/>
                </a:cxn>
                <a:cxn ang="0">
                  <a:pos x="483" y="32"/>
                </a:cxn>
                <a:cxn ang="0">
                  <a:pos x="573" y="43"/>
                </a:cxn>
                <a:cxn ang="0">
                  <a:pos x="642" y="100"/>
                </a:cxn>
                <a:cxn ang="0">
                  <a:pos x="668" y="153"/>
                </a:cxn>
                <a:cxn ang="0">
                  <a:pos x="726" y="208"/>
                </a:cxn>
                <a:cxn ang="0">
                  <a:pos x="811" y="322"/>
                </a:cxn>
                <a:cxn ang="0">
                  <a:pos x="731" y="58"/>
                </a:cxn>
                <a:cxn ang="0">
                  <a:pos x="648" y="48"/>
                </a:cxn>
                <a:cxn ang="0">
                  <a:pos x="557" y="11"/>
                </a:cxn>
                <a:cxn ang="0">
                  <a:pos x="451" y="0"/>
                </a:cxn>
                <a:cxn ang="0">
                  <a:pos x="292" y="43"/>
                </a:cxn>
                <a:cxn ang="0">
                  <a:pos x="182" y="64"/>
                </a:cxn>
                <a:cxn ang="0">
                  <a:pos x="81" y="75"/>
                </a:cxn>
                <a:cxn ang="0">
                  <a:pos x="33" y="91"/>
                </a:cxn>
                <a:cxn ang="0">
                  <a:pos x="0" y="112"/>
                </a:cxn>
                <a:cxn ang="0">
                  <a:pos x="0" y="112"/>
                </a:cxn>
              </a:cxnLst>
              <a:rect l="0" t="0" r="0" b="0"/>
              <a:pathLst>
                <a:path w="1622" h="645">
                  <a:moveTo>
                    <a:pt x="0" y="225"/>
                  </a:moveTo>
                  <a:lnTo>
                    <a:pt x="127" y="192"/>
                  </a:lnTo>
                  <a:lnTo>
                    <a:pt x="289" y="172"/>
                  </a:lnTo>
                  <a:lnTo>
                    <a:pt x="487" y="162"/>
                  </a:lnTo>
                  <a:lnTo>
                    <a:pt x="804" y="86"/>
                  </a:lnTo>
                  <a:lnTo>
                    <a:pt x="966" y="65"/>
                  </a:lnTo>
                  <a:lnTo>
                    <a:pt x="1146" y="86"/>
                  </a:lnTo>
                  <a:lnTo>
                    <a:pt x="1283" y="200"/>
                  </a:lnTo>
                  <a:lnTo>
                    <a:pt x="1335" y="307"/>
                  </a:lnTo>
                  <a:lnTo>
                    <a:pt x="1452" y="417"/>
                  </a:lnTo>
                  <a:lnTo>
                    <a:pt x="1622" y="645"/>
                  </a:lnTo>
                  <a:lnTo>
                    <a:pt x="1462" y="116"/>
                  </a:lnTo>
                  <a:lnTo>
                    <a:pt x="1295" y="97"/>
                  </a:lnTo>
                  <a:lnTo>
                    <a:pt x="1114" y="23"/>
                  </a:lnTo>
                  <a:lnTo>
                    <a:pt x="901" y="0"/>
                  </a:lnTo>
                  <a:lnTo>
                    <a:pt x="584" y="86"/>
                  </a:lnTo>
                  <a:lnTo>
                    <a:pt x="363" y="128"/>
                  </a:lnTo>
                  <a:lnTo>
                    <a:pt x="161" y="151"/>
                  </a:lnTo>
                  <a:lnTo>
                    <a:pt x="65" y="183"/>
                  </a:lnTo>
                  <a:lnTo>
                    <a:pt x="0" y="225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F59E9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3" name="Freeform 56"/>
            <p:cNvSpPr/>
            <p:nvPr/>
          </p:nvSpPr>
          <p:spPr>
            <a:xfrm>
              <a:off x="2527" y="715"/>
              <a:ext cx="1366" cy="599"/>
            </a:xfrm>
            <a:custGeom>
              <a:avLst/>
              <a:gdLst/>
              <a:ahLst/>
              <a:cxnLst>
                <a:cxn ang="0">
                  <a:pos x="33" y="599"/>
                </a:cxn>
                <a:cxn ang="0">
                  <a:pos x="3" y="567"/>
                </a:cxn>
                <a:cxn ang="0">
                  <a:pos x="0" y="525"/>
                </a:cxn>
                <a:cxn ang="0">
                  <a:pos x="19" y="491"/>
                </a:cxn>
                <a:cxn ang="0">
                  <a:pos x="59" y="457"/>
                </a:cxn>
                <a:cxn ang="0">
                  <a:pos x="245" y="321"/>
                </a:cxn>
                <a:cxn ang="0">
                  <a:pos x="343" y="263"/>
                </a:cxn>
                <a:cxn ang="0">
                  <a:pos x="429" y="231"/>
                </a:cxn>
                <a:cxn ang="0">
                  <a:pos x="548" y="171"/>
                </a:cxn>
                <a:cxn ang="0">
                  <a:pos x="632" y="113"/>
                </a:cxn>
                <a:cxn ang="0">
                  <a:pos x="697" y="78"/>
                </a:cxn>
                <a:cxn ang="0">
                  <a:pos x="818" y="66"/>
                </a:cxn>
                <a:cxn ang="0">
                  <a:pos x="954" y="42"/>
                </a:cxn>
                <a:cxn ang="0">
                  <a:pos x="1055" y="12"/>
                </a:cxn>
                <a:cxn ang="0">
                  <a:pos x="1133" y="0"/>
                </a:cxn>
                <a:cxn ang="0">
                  <a:pos x="1198" y="11"/>
                </a:cxn>
                <a:cxn ang="0">
                  <a:pos x="1300" y="58"/>
                </a:cxn>
                <a:cxn ang="0">
                  <a:pos x="1330" y="61"/>
                </a:cxn>
                <a:cxn ang="0">
                  <a:pos x="1362" y="58"/>
                </a:cxn>
                <a:cxn ang="0">
                  <a:pos x="1366" y="89"/>
                </a:cxn>
                <a:cxn ang="0">
                  <a:pos x="1346" y="75"/>
                </a:cxn>
                <a:cxn ang="0">
                  <a:pos x="1286" y="72"/>
                </a:cxn>
                <a:cxn ang="0">
                  <a:pos x="1214" y="39"/>
                </a:cxn>
                <a:cxn ang="0">
                  <a:pos x="1149" y="21"/>
                </a:cxn>
                <a:cxn ang="0">
                  <a:pos x="1075" y="24"/>
                </a:cxn>
                <a:cxn ang="0">
                  <a:pos x="1002" y="43"/>
                </a:cxn>
                <a:cxn ang="0">
                  <a:pos x="922" y="66"/>
                </a:cxn>
                <a:cxn ang="0">
                  <a:pos x="845" y="77"/>
                </a:cxn>
                <a:cxn ang="0">
                  <a:pos x="764" y="84"/>
                </a:cxn>
                <a:cxn ang="0">
                  <a:pos x="694" y="92"/>
                </a:cxn>
                <a:cxn ang="0">
                  <a:pos x="650" y="113"/>
                </a:cxn>
                <a:cxn ang="0">
                  <a:pos x="588" y="152"/>
                </a:cxn>
                <a:cxn ang="0">
                  <a:pos x="531" y="192"/>
                </a:cxn>
                <a:cxn ang="0">
                  <a:pos x="464" y="230"/>
                </a:cxn>
                <a:cxn ang="0">
                  <a:pos x="389" y="263"/>
                </a:cxn>
                <a:cxn ang="0">
                  <a:pos x="332" y="282"/>
                </a:cxn>
                <a:cxn ang="0">
                  <a:pos x="265" y="314"/>
                </a:cxn>
                <a:cxn ang="0">
                  <a:pos x="197" y="376"/>
                </a:cxn>
                <a:cxn ang="0">
                  <a:pos x="74" y="457"/>
                </a:cxn>
                <a:cxn ang="0">
                  <a:pos x="23" y="494"/>
                </a:cxn>
                <a:cxn ang="0">
                  <a:pos x="6" y="530"/>
                </a:cxn>
                <a:cxn ang="0">
                  <a:pos x="11" y="555"/>
                </a:cxn>
                <a:cxn ang="0">
                  <a:pos x="33" y="599"/>
                </a:cxn>
                <a:cxn ang="0">
                  <a:pos x="33" y="599"/>
                </a:cxn>
              </a:cxnLst>
              <a:rect l="0" t="0" r="0" b="0"/>
              <a:pathLst>
                <a:path w="2730" h="1198">
                  <a:moveTo>
                    <a:pt x="66" y="1198"/>
                  </a:moveTo>
                  <a:lnTo>
                    <a:pt x="6" y="1133"/>
                  </a:lnTo>
                  <a:lnTo>
                    <a:pt x="0" y="1050"/>
                  </a:lnTo>
                  <a:lnTo>
                    <a:pt x="38" y="981"/>
                  </a:lnTo>
                  <a:lnTo>
                    <a:pt x="118" y="913"/>
                  </a:lnTo>
                  <a:lnTo>
                    <a:pt x="490" y="641"/>
                  </a:lnTo>
                  <a:lnTo>
                    <a:pt x="686" y="525"/>
                  </a:lnTo>
                  <a:lnTo>
                    <a:pt x="857" y="461"/>
                  </a:lnTo>
                  <a:lnTo>
                    <a:pt x="1095" y="341"/>
                  </a:lnTo>
                  <a:lnTo>
                    <a:pt x="1264" y="225"/>
                  </a:lnTo>
                  <a:lnTo>
                    <a:pt x="1393" y="156"/>
                  </a:lnTo>
                  <a:lnTo>
                    <a:pt x="1635" y="132"/>
                  </a:lnTo>
                  <a:lnTo>
                    <a:pt x="1907" y="84"/>
                  </a:lnTo>
                  <a:lnTo>
                    <a:pt x="2108" y="23"/>
                  </a:lnTo>
                  <a:lnTo>
                    <a:pt x="2264" y="0"/>
                  </a:lnTo>
                  <a:lnTo>
                    <a:pt x="2395" y="21"/>
                  </a:lnTo>
                  <a:lnTo>
                    <a:pt x="2599" y="115"/>
                  </a:lnTo>
                  <a:lnTo>
                    <a:pt x="2658" y="122"/>
                  </a:lnTo>
                  <a:lnTo>
                    <a:pt x="2722" y="115"/>
                  </a:lnTo>
                  <a:lnTo>
                    <a:pt x="2730" y="177"/>
                  </a:lnTo>
                  <a:lnTo>
                    <a:pt x="2690" y="149"/>
                  </a:lnTo>
                  <a:lnTo>
                    <a:pt x="2570" y="143"/>
                  </a:lnTo>
                  <a:lnTo>
                    <a:pt x="2426" y="77"/>
                  </a:lnTo>
                  <a:lnTo>
                    <a:pt x="2297" y="42"/>
                  </a:lnTo>
                  <a:lnTo>
                    <a:pt x="2148" y="48"/>
                  </a:lnTo>
                  <a:lnTo>
                    <a:pt x="2002" y="86"/>
                  </a:lnTo>
                  <a:lnTo>
                    <a:pt x="1842" y="132"/>
                  </a:lnTo>
                  <a:lnTo>
                    <a:pt x="1688" y="154"/>
                  </a:lnTo>
                  <a:lnTo>
                    <a:pt x="1527" y="168"/>
                  </a:lnTo>
                  <a:lnTo>
                    <a:pt x="1386" y="183"/>
                  </a:lnTo>
                  <a:lnTo>
                    <a:pt x="1300" y="225"/>
                  </a:lnTo>
                  <a:lnTo>
                    <a:pt x="1175" y="303"/>
                  </a:lnTo>
                  <a:lnTo>
                    <a:pt x="1061" y="383"/>
                  </a:lnTo>
                  <a:lnTo>
                    <a:pt x="928" y="459"/>
                  </a:lnTo>
                  <a:lnTo>
                    <a:pt x="777" y="525"/>
                  </a:lnTo>
                  <a:lnTo>
                    <a:pt x="663" y="563"/>
                  </a:lnTo>
                  <a:lnTo>
                    <a:pt x="530" y="628"/>
                  </a:lnTo>
                  <a:lnTo>
                    <a:pt x="393" y="751"/>
                  </a:lnTo>
                  <a:lnTo>
                    <a:pt x="148" y="913"/>
                  </a:lnTo>
                  <a:lnTo>
                    <a:pt x="46" y="987"/>
                  </a:lnTo>
                  <a:lnTo>
                    <a:pt x="11" y="1059"/>
                  </a:lnTo>
                  <a:lnTo>
                    <a:pt x="21" y="1109"/>
                  </a:lnTo>
                  <a:lnTo>
                    <a:pt x="66" y="1198"/>
                  </a:lnTo>
                  <a:lnTo>
                    <a:pt x="66" y="119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4" name="Freeform 57"/>
            <p:cNvSpPr/>
            <p:nvPr/>
          </p:nvSpPr>
          <p:spPr>
            <a:xfrm>
              <a:off x="2357" y="768"/>
              <a:ext cx="1828" cy="1334"/>
            </a:xfrm>
            <a:custGeom>
              <a:avLst/>
              <a:gdLst/>
              <a:ahLst/>
              <a:cxnLst>
                <a:cxn ang="0">
                  <a:pos x="0" y="1078"/>
                </a:cxn>
                <a:cxn ang="0">
                  <a:pos x="13" y="1146"/>
                </a:cxn>
                <a:cxn ang="0">
                  <a:pos x="183" y="1249"/>
                </a:cxn>
                <a:cxn ang="0">
                  <a:pos x="460" y="1334"/>
                </a:cxn>
                <a:cxn ang="0">
                  <a:pos x="913" y="1283"/>
                </a:cxn>
                <a:cxn ang="0">
                  <a:pos x="1118" y="1162"/>
                </a:cxn>
                <a:cxn ang="0">
                  <a:pos x="1450" y="994"/>
                </a:cxn>
                <a:cxn ang="0">
                  <a:pos x="1766" y="742"/>
                </a:cxn>
                <a:cxn ang="0">
                  <a:pos x="1735" y="531"/>
                </a:cxn>
                <a:cxn ang="0">
                  <a:pos x="1568" y="133"/>
                </a:cxn>
                <a:cxn ang="0">
                  <a:pos x="1546" y="102"/>
                </a:cxn>
                <a:cxn ang="0">
                  <a:pos x="1629" y="362"/>
                </a:cxn>
                <a:cxn ang="0">
                  <a:pos x="1701" y="527"/>
                </a:cxn>
                <a:cxn ang="0">
                  <a:pos x="1702" y="618"/>
                </a:cxn>
                <a:cxn ang="0">
                  <a:pos x="1610" y="647"/>
                </a:cxn>
                <a:cxn ang="0">
                  <a:pos x="1339" y="950"/>
                </a:cxn>
                <a:cxn ang="0">
                  <a:pos x="1025" y="1023"/>
                </a:cxn>
                <a:cxn ang="0">
                  <a:pos x="1014" y="1124"/>
                </a:cxn>
                <a:cxn ang="0">
                  <a:pos x="950" y="1136"/>
                </a:cxn>
                <a:cxn ang="0">
                  <a:pos x="838" y="1112"/>
                </a:cxn>
                <a:cxn ang="0">
                  <a:pos x="789" y="1050"/>
                </a:cxn>
                <a:cxn ang="0">
                  <a:pos x="763" y="1037"/>
                </a:cxn>
                <a:cxn ang="0">
                  <a:pos x="680" y="990"/>
                </a:cxn>
                <a:cxn ang="0">
                  <a:pos x="669" y="1048"/>
                </a:cxn>
                <a:cxn ang="0">
                  <a:pos x="651" y="1051"/>
                </a:cxn>
                <a:cxn ang="0">
                  <a:pos x="488" y="1078"/>
                </a:cxn>
                <a:cxn ang="0">
                  <a:pos x="474" y="1108"/>
                </a:cxn>
                <a:cxn ang="0">
                  <a:pos x="535" y="1194"/>
                </a:cxn>
                <a:cxn ang="0">
                  <a:pos x="503" y="1102"/>
                </a:cxn>
                <a:cxn ang="0">
                  <a:pos x="561" y="1077"/>
                </a:cxn>
                <a:cxn ang="0">
                  <a:pos x="706" y="1072"/>
                </a:cxn>
                <a:cxn ang="0">
                  <a:pos x="722" y="1064"/>
                </a:cxn>
                <a:cxn ang="0">
                  <a:pos x="782" y="1079"/>
                </a:cxn>
                <a:cxn ang="0">
                  <a:pos x="830" y="1145"/>
                </a:cxn>
                <a:cxn ang="0">
                  <a:pos x="756" y="1161"/>
                </a:cxn>
                <a:cxn ang="0">
                  <a:pos x="546" y="1231"/>
                </a:cxn>
                <a:cxn ang="0">
                  <a:pos x="393" y="1195"/>
                </a:cxn>
                <a:cxn ang="0">
                  <a:pos x="335" y="1226"/>
                </a:cxn>
                <a:cxn ang="0">
                  <a:pos x="311" y="1149"/>
                </a:cxn>
                <a:cxn ang="0">
                  <a:pos x="159" y="1123"/>
                </a:cxn>
                <a:cxn ang="0">
                  <a:pos x="54" y="1125"/>
                </a:cxn>
                <a:cxn ang="0">
                  <a:pos x="14" y="1061"/>
                </a:cxn>
                <a:cxn ang="0">
                  <a:pos x="13" y="1038"/>
                </a:cxn>
              </a:cxnLst>
              <a:rect l="0" t="0" r="0" b="0"/>
              <a:pathLst>
                <a:path w="3656" h="2667">
                  <a:moveTo>
                    <a:pt x="26" y="2076"/>
                  </a:moveTo>
                  <a:lnTo>
                    <a:pt x="0" y="2156"/>
                  </a:lnTo>
                  <a:lnTo>
                    <a:pt x="15" y="2232"/>
                  </a:lnTo>
                  <a:lnTo>
                    <a:pt x="26" y="2291"/>
                  </a:lnTo>
                  <a:lnTo>
                    <a:pt x="262" y="2405"/>
                  </a:lnTo>
                  <a:lnTo>
                    <a:pt x="365" y="2498"/>
                  </a:lnTo>
                  <a:lnTo>
                    <a:pt x="454" y="2547"/>
                  </a:lnTo>
                  <a:lnTo>
                    <a:pt x="920" y="2667"/>
                  </a:lnTo>
                  <a:lnTo>
                    <a:pt x="1568" y="2549"/>
                  </a:lnTo>
                  <a:lnTo>
                    <a:pt x="1825" y="2566"/>
                  </a:lnTo>
                  <a:lnTo>
                    <a:pt x="1996" y="2517"/>
                  </a:lnTo>
                  <a:lnTo>
                    <a:pt x="2235" y="2323"/>
                  </a:lnTo>
                  <a:lnTo>
                    <a:pt x="2572" y="2182"/>
                  </a:lnTo>
                  <a:lnTo>
                    <a:pt x="2899" y="1988"/>
                  </a:lnTo>
                  <a:lnTo>
                    <a:pt x="3235" y="1762"/>
                  </a:lnTo>
                  <a:lnTo>
                    <a:pt x="3532" y="1483"/>
                  </a:lnTo>
                  <a:lnTo>
                    <a:pt x="3656" y="1414"/>
                  </a:lnTo>
                  <a:lnTo>
                    <a:pt x="3469" y="1061"/>
                  </a:lnTo>
                  <a:lnTo>
                    <a:pt x="3266" y="629"/>
                  </a:lnTo>
                  <a:lnTo>
                    <a:pt x="3135" y="266"/>
                  </a:lnTo>
                  <a:lnTo>
                    <a:pt x="3051" y="0"/>
                  </a:lnTo>
                  <a:lnTo>
                    <a:pt x="3091" y="203"/>
                  </a:lnTo>
                  <a:lnTo>
                    <a:pt x="3150" y="435"/>
                  </a:lnTo>
                  <a:lnTo>
                    <a:pt x="3258" y="724"/>
                  </a:lnTo>
                  <a:lnTo>
                    <a:pt x="3346" y="935"/>
                  </a:lnTo>
                  <a:lnTo>
                    <a:pt x="3401" y="1053"/>
                  </a:lnTo>
                  <a:lnTo>
                    <a:pt x="3429" y="1177"/>
                  </a:lnTo>
                  <a:lnTo>
                    <a:pt x="3403" y="1236"/>
                  </a:lnTo>
                  <a:lnTo>
                    <a:pt x="3266" y="1072"/>
                  </a:lnTo>
                  <a:lnTo>
                    <a:pt x="3220" y="1293"/>
                  </a:lnTo>
                  <a:lnTo>
                    <a:pt x="3043" y="1576"/>
                  </a:lnTo>
                  <a:lnTo>
                    <a:pt x="2678" y="1899"/>
                  </a:lnTo>
                  <a:lnTo>
                    <a:pt x="2201" y="2099"/>
                  </a:lnTo>
                  <a:lnTo>
                    <a:pt x="2049" y="2045"/>
                  </a:lnTo>
                  <a:lnTo>
                    <a:pt x="2070" y="2140"/>
                  </a:lnTo>
                  <a:lnTo>
                    <a:pt x="2028" y="2247"/>
                  </a:lnTo>
                  <a:lnTo>
                    <a:pt x="1943" y="2209"/>
                  </a:lnTo>
                  <a:lnTo>
                    <a:pt x="1899" y="2272"/>
                  </a:lnTo>
                  <a:lnTo>
                    <a:pt x="1751" y="2247"/>
                  </a:lnTo>
                  <a:lnTo>
                    <a:pt x="1675" y="2224"/>
                  </a:lnTo>
                  <a:lnTo>
                    <a:pt x="1581" y="2139"/>
                  </a:lnTo>
                  <a:lnTo>
                    <a:pt x="1578" y="2099"/>
                  </a:lnTo>
                  <a:lnTo>
                    <a:pt x="1616" y="1986"/>
                  </a:lnTo>
                  <a:lnTo>
                    <a:pt x="1526" y="2074"/>
                  </a:lnTo>
                  <a:lnTo>
                    <a:pt x="1475" y="2061"/>
                  </a:lnTo>
                  <a:lnTo>
                    <a:pt x="1359" y="1979"/>
                  </a:lnTo>
                  <a:lnTo>
                    <a:pt x="1460" y="2085"/>
                  </a:lnTo>
                  <a:lnTo>
                    <a:pt x="1338" y="2095"/>
                  </a:lnTo>
                  <a:lnTo>
                    <a:pt x="1264" y="2023"/>
                  </a:lnTo>
                  <a:lnTo>
                    <a:pt x="1302" y="2102"/>
                  </a:lnTo>
                  <a:lnTo>
                    <a:pt x="1184" y="2110"/>
                  </a:lnTo>
                  <a:lnTo>
                    <a:pt x="975" y="2156"/>
                  </a:lnTo>
                  <a:lnTo>
                    <a:pt x="830" y="2173"/>
                  </a:lnTo>
                  <a:lnTo>
                    <a:pt x="948" y="2216"/>
                  </a:lnTo>
                  <a:lnTo>
                    <a:pt x="1024" y="2287"/>
                  </a:lnTo>
                  <a:lnTo>
                    <a:pt x="1070" y="2388"/>
                  </a:lnTo>
                  <a:lnTo>
                    <a:pt x="1055" y="2268"/>
                  </a:lnTo>
                  <a:lnTo>
                    <a:pt x="1005" y="2203"/>
                  </a:lnTo>
                  <a:lnTo>
                    <a:pt x="1040" y="2177"/>
                  </a:lnTo>
                  <a:lnTo>
                    <a:pt x="1121" y="2154"/>
                  </a:lnTo>
                  <a:lnTo>
                    <a:pt x="1349" y="2125"/>
                  </a:lnTo>
                  <a:lnTo>
                    <a:pt x="1412" y="2144"/>
                  </a:lnTo>
                  <a:lnTo>
                    <a:pt x="1475" y="2203"/>
                  </a:lnTo>
                  <a:lnTo>
                    <a:pt x="1443" y="2127"/>
                  </a:lnTo>
                  <a:lnTo>
                    <a:pt x="1519" y="2137"/>
                  </a:lnTo>
                  <a:lnTo>
                    <a:pt x="1564" y="2158"/>
                  </a:lnTo>
                  <a:lnTo>
                    <a:pt x="1646" y="2247"/>
                  </a:lnTo>
                  <a:lnTo>
                    <a:pt x="1659" y="2289"/>
                  </a:lnTo>
                  <a:lnTo>
                    <a:pt x="1659" y="2401"/>
                  </a:lnTo>
                  <a:lnTo>
                    <a:pt x="1511" y="2321"/>
                  </a:lnTo>
                  <a:lnTo>
                    <a:pt x="1150" y="2386"/>
                  </a:lnTo>
                  <a:lnTo>
                    <a:pt x="1091" y="2462"/>
                  </a:lnTo>
                  <a:lnTo>
                    <a:pt x="1032" y="2408"/>
                  </a:lnTo>
                  <a:lnTo>
                    <a:pt x="785" y="2389"/>
                  </a:lnTo>
                  <a:lnTo>
                    <a:pt x="703" y="2407"/>
                  </a:lnTo>
                  <a:lnTo>
                    <a:pt x="669" y="2452"/>
                  </a:lnTo>
                  <a:lnTo>
                    <a:pt x="661" y="2372"/>
                  </a:lnTo>
                  <a:lnTo>
                    <a:pt x="621" y="2298"/>
                  </a:lnTo>
                  <a:lnTo>
                    <a:pt x="551" y="2336"/>
                  </a:lnTo>
                  <a:lnTo>
                    <a:pt x="317" y="2245"/>
                  </a:lnTo>
                  <a:lnTo>
                    <a:pt x="192" y="2239"/>
                  </a:lnTo>
                  <a:lnTo>
                    <a:pt x="108" y="2249"/>
                  </a:lnTo>
                  <a:lnTo>
                    <a:pt x="51" y="2207"/>
                  </a:lnTo>
                  <a:lnTo>
                    <a:pt x="28" y="2121"/>
                  </a:lnTo>
                  <a:lnTo>
                    <a:pt x="70" y="2042"/>
                  </a:lnTo>
                  <a:lnTo>
                    <a:pt x="26" y="2076"/>
                  </a:lnTo>
                  <a:lnTo>
                    <a:pt x="26" y="2076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75" name="Freeform 58"/>
            <p:cNvSpPr/>
            <p:nvPr/>
          </p:nvSpPr>
          <p:spPr>
            <a:xfrm>
              <a:off x="3975" y="499"/>
              <a:ext cx="514" cy="375"/>
            </a:xfrm>
            <a:custGeom>
              <a:avLst/>
              <a:gdLst/>
              <a:ahLst/>
              <a:cxnLst>
                <a:cxn ang="0">
                  <a:pos x="398" y="0"/>
                </a:cxn>
                <a:cxn ang="0">
                  <a:pos x="43" y="212"/>
                </a:cxn>
                <a:cxn ang="0">
                  <a:pos x="0" y="256"/>
                </a:cxn>
                <a:cxn ang="0">
                  <a:pos x="35" y="321"/>
                </a:cxn>
                <a:cxn ang="0">
                  <a:pos x="414" y="137"/>
                </a:cxn>
                <a:cxn ang="0">
                  <a:pos x="77" y="365"/>
                </a:cxn>
                <a:cxn ang="0">
                  <a:pos x="426" y="190"/>
                </a:cxn>
                <a:cxn ang="0">
                  <a:pos x="177" y="375"/>
                </a:cxn>
                <a:cxn ang="0">
                  <a:pos x="414" y="246"/>
                </a:cxn>
                <a:cxn ang="0">
                  <a:pos x="318" y="331"/>
                </a:cxn>
                <a:cxn ang="0">
                  <a:pos x="514" y="225"/>
                </a:cxn>
                <a:cxn ang="0">
                  <a:pos x="398" y="0"/>
                </a:cxn>
                <a:cxn ang="0">
                  <a:pos x="398" y="0"/>
                </a:cxn>
              </a:cxnLst>
              <a:rect l="0" t="0" r="0" b="0"/>
              <a:pathLst>
                <a:path w="1027" h="749">
                  <a:moveTo>
                    <a:pt x="795" y="0"/>
                  </a:moveTo>
                  <a:lnTo>
                    <a:pt x="86" y="424"/>
                  </a:lnTo>
                  <a:lnTo>
                    <a:pt x="0" y="511"/>
                  </a:lnTo>
                  <a:lnTo>
                    <a:pt x="69" y="642"/>
                  </a:lnTo>
                  <a:lnTo>
                    <a:pt x="827" y="274"/>
                  </a:lnTo>
                  <a:lnTo>
                    <a:pt x="154" y="730"/>
                  </a:lnTo>
                  <a:lnTo>
                    <a:pt x="852" y="380"/>
                  </a:lnTo>
                  <a:lnTo>
                    <a:pt x="354" y="749"/>
                  </a:lnTo>
                  <a:lnTo>
                    <a:pt x="827" y="492"/>
                  </a:lnTo>
                  <a:lnTo>
                    <a:pt x="635" y="662"/>
                  </a:lnTo>
                  <a:lnTo>
                    <a:pt x="1027" y="449"/>
                  </a:lnTo>
                  <a:lnTo>
                    <a:pt x="795" y="0"/>
                  </a:lnTo>
                  <a:lnTo>
                    <a:pt x="795" y="0"/>
                  </a:lnTo>
                  <a:close/>
                </a:path>
              </a:pathLst>
            </a:custGeom>
            <a:solidFill>
              <a:srgbClr val="7F7F7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9995" name="Group 59"/>
          <p:cNvGrpSpPr/>
          <p:nvPr/>
        </p:nvGrpSpPr>
        <p:grpSpPr>
          <a:xfrm rot="5201554">
            <a:off x="3817938" y="3876676"/>
            <a:ext cx="1974850" cy="1230313"/>
            <a:chOff x="672" y="1495"/>
            <a:chExt cx="1004" cy="679"/>
          </a:xfrm>
        </p:grpSpPr>
        <p:sp>
          <p:nvSpPr>
            <p:cNvPr id="29704" name="Freeform 60"/>
            <p:cNvSpPr/>
            <p:nvPr/>
          </p:nvSpPr>
          <p:spPr>
            <a:xfrm>
              <a:off x="681" y="1505"/>
              <a:ext cx="989" cy="652"/>
            </a:xfrm>
            <a:custGeom>
              <a:avLst/>
              <a:gdLst/>
              <a:ahLst/>
              <a:cxnLst>
                <a:cxn ang="0">
                  <a:pos x="0" y="126"/>
                </a:cxn>
                <a:cxn ang="0">
                  <a:pos x="90" y="84"/>
                </a:cxn>
                <a:cxn ang="0">
                  <a:pos x="250" y="25"/>
                </a:cxn>
                <a:cxn ang="0">
                  <a:pos x="412" y="0"/>
                </a:cxn>
                <a:cxn ang="0">
                  <a:pos x="559" y="19"/>
                </a:cxn>
                <a:cxn ang="0">
                  <a:pos x="758" y="84"/>
                </a:cxn>
                <a:cxn ang="0">
                  <a:pos x="960" y="23"/>
                </a:cxn>
                <a:cxn ang="0">
                  <a:pos x="972" y="46"/>
                </a:cxn>
                <a:cxn ang="0">
                  <a:pos x="975" y="84"/>
                </a:cxn>
                <a:cxn ang="0">
                  <a:pos x="960" y="332"/>
                </a:cxn>
                <a:cxn ang="0">
                  <a:pos x="989" y="564"/>
                </a:cxn>
                <a:cxn ang="0">
                  <a:pos x="914" y="614"/>
                </a:cxn>
                <a:cxn ang="0">
                  <a:pos x="794" y="652"/>
                </a:cxn>
                <a:cxn ang="0">
                  <a:pos x="668" y="644"/>
                </a:cxn>
                <a:cxn ang="0">
                  <a:pos x="464" y="589"/>
                </a:cxn>
                <a:cxn ang="0">
                  <a:pos x="321" y="561"/>
                </a:cxn>
                <a:cxn ang="0">
                  <a:pos x="227" y="574"/>
                </a:cxn>
                <a:cxn ang="0">
                  <a:pos x="84" y="610"/>
                </a:cxn>
                <a:cxn ang="0">
                  <a:pos x="63" y="595"/>
                </a:cxn>
                <a:cxn ang="0">
                  <a:pos x="67" y="553"/>
                </a:cxn>
                <a:cxn ang="0">
                  <a:pos x="57" y="366"/>
                </a:cxn>
                <a:cxn ang="0">
                  <a:pos x="0" y="126"/>
                </a:cxn>
                <a:cxn ang="0">
                  <a:pos x="0" y="126"/>
                </a:cxn>
              </a:cxnLst>
              <a:rect l="0" t="0" r="0" b="0"/>
              <a:pathLst>
                <a:path w="3956" h="2608">
                  <a:moveTo>
                    <a:pt x="0" y="504"/>
                  </a:moveTo>
                  <a:lnTo>
                    <a:pt x="361" y="337"/>
                  </a:lnTo>
                  <a:lnTo>
                    <a:pt x="999" y="101"/>
                  </a:lnTo>
                  <a:lnTo>
                    <a:pt x="1646" y="0"/>
                  </a:lnTo>
                  <a:lnTo>
                    <a:pt x="2235" y="76"/>
                  </a:lnTo>
                  <a:lnTo>
                    <a:pt x="3032" y="337"/>
                  </a:lnTo>
                  <a:lnTo>
                    <a:pt x="3838" y="92"/>
                  </a:lnTo>
                  <a:lnTo>
                    <a:pt x="3888" y="185"/>
                  </a:lnTo>
                  <a:lnTo>
                    <a:pt x="3898" y="337"/>
                  </a:lnTo>
                  <a:lnTo>
                    <a:pt x="3838" y="1329"/>
                  </a:lnTo>
                  <a:lnTo>
                    <a:pt x="3956" y="2255"/>
                  </a:lnTo>
                  <a:lnTo>
                    <a:pt x="3654" y="2456"/>
                  </a:lnTo>
                  <a:lnTo>
                    <a:pt x="3175" y="2608"/>
                  </a:lnTo>
                  <a:lnTo>
                    <a:pt x="2671" y="2574"/>
                  </a:lnTo>
                  <a:lnTo>
                    <a:pt x="1857" y="2355"/>
                  </a:lnTo>
                  <a:lnTo>
                    <a:pt x="1285" y="2245"/>
                  </a:lnTo>
                  <a:lnTo>
                    <a:pt x="907" y="2296"/>
                  </a:lnTo>
                  <a:lnTo>
                    <a:pt x="336" y="2440"/>
                  </a:lnTo>
                  <a:lnTo>
                    <a:pt x="252" y="2380"/>
                  </a:lnTo>
                  <a:lnTo>
                    <a:pt x="268" y="2212"/>
                  </a:lnTo>
                  <a:lnTo>
                    <a:pt x="227" y="1464"/>
                  </a:lnTo>
                  <a:lnTo>
                    <a:pt x="0" y="504"/>
                  </a:lnTo>
                  <a:lnTo>
                    <a:pt x="0" y="504"/>
                  </a:lnTo>
                  <a:close/>
                </a:path>
              </a:pathLst>
            </a:custGeom>
            <a:solidFill>
              <a:srgbClr val="00D9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Freeform 61"/>
            <p:cNvSpPr/>
            <p:nvPr/>
          </p:nvSpPr>
          <p:spPr>
            <a:xfrm>
              <a:off x="835" y="1531"/>
              <a:ext cx="751" cy="594"/>
            </a:xfrm>
            <a:custGeom>
              <a:avLst/>
              <a:gdLst/>
              <a:ahLst/>
              <a:cxnLst>
                <a:cxn ang="0">
                  <a:pos x="66" y="151"/>
                </a:cxn>
                <a:cxn ang="0">
                  <a:pos x="87" y="76"/>
                </a:cxn>
                <a:cxn ang="0">
                  <a:pos x="109" y="48"/>
                </a:cxn>
                <a:cxn ang="0">
                  <a:pos x="151" y="76"/>
                </a:cxn>
                <a:cxn ang="0">
                  <a:pos x="171" y="280"/>
                </a:cxn>
                <a:cxn ang="0">
                  <a:pos x="187" y="239"/>
                </a:cxn>
                <a:cxn ang="0">
                  <a:pos x="214" y="104"/>
                </a:cxn>
                <a:cxn ang="0">
                  <a:pos x="230" y="51"/>
                </a:cxn>
                <a:cxn ang="0">
                  <a:pos x="252" y="18"/>
                </a:cxn>
                <a:cxn ang="0">
                  <a:pos x="288" y="0"/>
                </a:cxn>
                <a:cxn ang="0">
                  <a:pos x="320" y="188"/>
                </a:cxn>
                <a:cxn ang="0">
                  <a:pos x="342" y="229"/>
                </a:cxn>
                <a:cxn ang="0">
                  <a:pos x="366" y="165"/>
                </a:cxn>
                <a:cxn ang="0">
                  <a:pos x="390" y="107"/>
                </a:cxn>
                <a:cxn ang="0">
                  <a:pos x="414" y="60"/>
                </a:cxn>
                <a:cxn ang="0">
                  <a:pos x="437" y="26"/>
                </a:cxn>
                <a:cxn ang="0">
                  <a:pos x="464" y="6"/>
                </a:cxn>
                <a:cxn ang="0">
                  <a:pos x="491" y="185"/>
                </a:cxn>
                <a:cxn ang="0">
                  <a:pos x="497" y="229"/>
                </a:cxn>
                <a:cxn ang="0">
                  <a:pos x="519" y="189"/>
                </a:cxn>
                <a:cxn ang="0">
                  <a:pos x="542" y="155"/>
                </a:cxn>
                <a:cxn ang="0">
                  <a:pos x="565" y="128"/>
                </a:cxn>
                <a:cxn ang="0">
                  <a:pos x="600" y="105"/>
                </a:cxn>
                <a:cxn ang="0">
                  <a:pos x="633" y="189"/>
                </a:cxn>
                <a:cxn ang="0">
                  <a:pos x="621" y="265"/>
                </a:cxn>
                <a:cxn ang="0">
                  <a:pos x="648" y="215"/>
                </a:cxn>
                <a:cxn ang="0">
                  <a:pos x="674" y="185"/>
                </a:cxn>
                <a:cxn ang="0">
                  <a:pos x="728" y="210"/>
                </a:cxn>
                <a:cxn ang="0">
                  <a:pos x="750" y="406"/>
                </a:cxn>
                <a:cxn ang="0">
                  <a:pos x="732" y="454"/>
                </a:cxn>
                <a:cxn ang="0">
                  <a:pos x="676" y="459"/>
                </a:cxn>
                <a:cxn ang="0">
                  <a:pos x="648" y="413"/>
                </a:cxn>
                <a:cxn ang="0">
                  <a:pos x="628" y="458"/>
                </a:cxn>
                <a:cxn ang="0">
                  <a:pos x="610" y="492"/>
                </a:cxn>
                <a:cxn ang="0">
                  <a:pos x="592" y="526"/>
                </a:cxn>
                <a:cxn ang="0">
                  <a:pos x="565" y="565"/>
                </a:cxn>
                <a:cxn ang="0">
                  <a:pos x="542" y="588"/>
                </a:cxn>
                <a:cxn ang="0">
                  <a:pos x="492" y="544"/>
                </a:cxn>
                <a:cxn ang="0">
                  <a:pos x="474" y="496"/>
                </a:cxn>
                <a:cxn ang="0">
                  <a:pos x="444" y="520"/>
                </a:cxn>
                <a:cxn ang="0">
                  <a:pos x="396" y="506"/>
                </a:cxn>
                <a:cxn ang="0">
                  <a:pos x="376" y="424"/>
                </a:cxn>
                <a:cxn ang="0">
                  <a:pos x="356" y="468"/>
                </a:cxn>
                <a:cxn ang="0">
                  <a:pos x="325" y="490"/>
                </a:cxn>
                <a:cxn ang="0">
                  <a:pos x="264" y="480"/>
                </a:cxn>
                <a:cxn ang="0">
                  <a:pos x="243" y="365"/>
                </a:cxn>
                <a:cxn ang="0">
                  <a:pos x="226" y="386"/>
                </a:cxn>
                <a:cxn ang="0">
                  <a:pos x="203" y="442"/>
                </a:cxn>
                <a:cxn ang="0">
                  <a:pos x="177" y="480"/>
                </a:cxn>
                <a:cxn ang="0">
                  <a:pos x="129" y="486"/>
                </a:cxn>
                <a:cxn ang="0">
                  <a:pos x="98" y="350"/>
                </a:cxn>
                <a:cxn ang="0">
                  <a:pos x="79" y="403"/>
                </a:cxn>
                <a:cxn ang="0">
                  <a:pos x="19" y="433"/>
                </a:cxn>
                <a:cxn ang="0">
                  <a:pos x="6" y="210"/>
                </a:cxn>
                <a:cxn ang="0">
                  <a:pos x="28" y="215"/>
                </a:cxn>
                <a:cxn ang="0">
                  <a:pos x="43" y="301"/>
                </a:cxn>
              </a:cxnLst>
              <a:rect l="0" t="0" r="0" b="0"/>
              <a:pathLst>
                <a:path w="3004" h="2375">
                  <a:moveTo>
                    <a:pt x="172" y="1205"/>
                  </a:moveTo>
                  <a:lnTo>
                    <a:pt x="196" y="1097"/>
                  </a:lnTo>
                  <a:lnTo>
                    <a:pt x="213" y="980"/>
                  </a:lnTo>
                  <a:lnTo>
                    <a:pt x="229" y="855"/>
                  </a:lnTo>
                  <a:lnTo>
                    <a:pt x="245" y="728"/>
                  </a:lnTo>
                  <a:lnTo>
                    <a:pt x="264" y="603"/>
                  </a:lnTo>
                  <a:lnTo>
                    <a:pt x="276" y="543"/>
                  </a:lnTo>
                  <a:lnTo>
                    <a:pt x="288" y="485"/>
                  </a:lnTo>
                  <a:lnTo>
                    <a:pt x="302" y="427"/>
                  </a:lnTo>
                  <a:lnTo>
                    <a:pt x="318" y="375"/>
                  </a:lnTo>
                  <a:lnTo>
                    <a:pt x="337" y="325"/>
                  </a:lnTo>
                  <a:lnTo>
                    <a:pt x="348" y="302"/>
                  </a:lnTo>
                  <a:lnTo>
                    <a:pt x="358" y="280"/>
                  </a:lnTo>
                  <a:lnTo>
                    <a:pt x="370" y="258"/>
                  </a:lnTo>
                  <a:lnTo>
                    <a:pt x="384" y="240"/>
                  </a:lnTo>
                  <a:lnTo>
                    <a:pt x="396" y="224"/>
                  </a:lnTo>
                  <a:lnTo>
                    <a:pt x="409" y="210"/>
                  </a:lnTo>
                  <a:lnTo>
                    <a:pt x="436" y="192"/>
                  </a:lnTo>
                  <a:lnTo>
                    <a:pt x="462" y="185"/>
                  </a:lnTo>
                  <a:lnTo>
                    <a:pt x="519" y="202"/>
                  </a:lnTo>
                  <a:lnTo>
                    <a:pt x="550" y="228"/>
                  </a:lnTo>
                  <a:lnTo>
                    <a:pt x="565" y="244"/>
                  </a:lnTo>
                  <a:lnTo>
                    <a:pt x="579" y="264"/>
                  </a:lnTo>
                  <a:lnTo>
                    <a:pt x="603" y="302"/>
                  </a:lnTo>
                  <a:lnTo>
                    <a:pt x="623" y="349"/>
                  </a:lnTo>
                  <a:lnTo>
                    <a:pt x="653" y="459"/>
                  </a:lnTo>
                  <a:lnTo>
                    <a:pt x="671" y="587"/>
                  </a:lnTo>
                  <a:lnTo>
                    <a:pt x="681" y="724"/>
                  </a:lnTo>
                  <a:lnTo>
                    <a:pt x="685" y="999"/>
                  </a:lnTo>
                  <a:lnTo>
                    <a:pt x="685" y="1120"/>
                  </a:lnTo>
                  <a:lnTo>
                    <a:pt x="685" y="1223"/>
                  </a:lnTo>
                  <a:lnTo>
                    <a:pt x="698" y="1168"/>
                  </a:lnTo>
                  <a:lnTo>
                    <a:pt x="711" y="1115"/>
                  </a:lnTo>
                  <a:lnTo>
                    <a:pt x="723" y="1061"/>
                  </a:lnTo>
                  <a:lnTo>
                    <a:pt x="735" y="1007"/>
                  </a:lnTo>
                  <a:lnTo>
                    <a:pt x="747" y="954"/>
                  </a:lnTo>
                  <a:lnTo>
                    <a:pt x="758" y="899"/>
                  </a:lnTo>
                  <a:lnTo>
                    <a:pt x="779" y="791"/>
                  </a:lnTo>
                  <a:lnTo>
                    <a:pt x="800" y="683"/>
                  </a:lnTo>
                  <a:lnTo>
                    <a:pt x="822" y="577"/>
                  </a:lnTo>
                  <a:lnTo>
                    <a:pt x="843" y="467"/>
                  </a:lnTo>
                  <a:lnTo>
                    <a:pt x="855" y="414"/>
                  </a:lnTo>
                  <a:lnTo>
                    <a:pt x="866" y="359"/>
                  </a:lnTo>
                  <a:lnTo>
                    <a:pt x="875" y="326"/>
                  </a:lnTo>
                  <a:lnTo>
                    <a:pt x="884" y="293"/>
                  </a:lnTo>
                  <a:lnTo>
                    <a:pt x="895" y="262"/>
                  </a:lnTo>
                  <a:lnTo>
                    <a:pt x="906" y="233"/>
                  </a:lnTo>
                  <a:lnTo>
                    <a:pt x="919" y="205"/>
                  </a:lnTo>
                  <a:lnTo>
                    <a:pt x="932" y="178"/>
                  </a:lnTo>
                  <a:lnTo>
                    <a:pt x="946" y="153"/>
                  </a:lnTo>
                  <a:lnTo>
                    <a:pt x="960" y="130"/>
                  </a:lnTo>
                  <a:lnTo>
                    <a:pt x="976" y="109"/>
                  </a:lnTo>
                  <a:lnTo>
                    <a:pt x="991" y="90"/>
                  </a:lnTo>
                  <a:lnTo>
                    <a:pt x="1007" y="73"/>
                  </a:lnTo>
                  <a:lnTo>
                    <a:pt x="1024" y="57"/>
                  </a:lnTo>
                  <a:lnTo>
                    <a:pt x="1040" y="42"/>
                  </a:lnTo>
                  <a:lnTo>
                    <a:pt x="1056" y="30"/>
                  </a:lnTo>
                  <a:lnTo>
                    <a:pt x="1089" y="12"/>
                  </a:lnTo>
                  <a:lnTo>
                    <a:pt x="1121" y="1"/>
                  </a:lnTo>
                  <a:lnTo>
                    <a:pt x="1151" y="0"/>
                  </a:lnTo>
                  <a:lnTo>
                    <a:pt x="1203" y="20"/>
                  </a:lnTo>
                  <a:lnTo>
                    <a:pt x="1239" y="76"/>
                  </a:lnTo>
                  <a:lnTo>
                    <a:pt x="1252" y="169"/>
                  </a:lnTo>
                  <a:lnTo>
                    <a:pt x="1257" y="402"/>
                  </a:lnTo>
                  <a:lnTo>
                    <a:pt x="1272" y="634"/>
                  </a:lnTo>
                  <a:lnTo>
                    <a:pt x="1281" y="751"/>
                  </a:lnTo>
                  <a:lnTo>
                    <a:pt x="1290" y="867"/>
                  </a:lnTo>
                  <a:lnTo>
                    <a:pt x="1310" y="1100"/>
                  </a:lnTo>
                  <a:lnTo>
                    <a:pt x="1325" y="1053"/>
                  </a:lnTo>
                  <a:lnTo>
                    <a:pt x="1340" y="1007"/>
                  </a:lnTo>
                  <a:lnTo>
                    <a:pt x="1354" y="962"/>
                  </a:lnTo>
                  <a:lnTo>
                    <a:pt x="1369" y="916"/>
                  </a:lnTo>
                  <a:lnTo>
                    <a:pt x="1384" y="872"/>
                  </a:lnTo>
                  <a:lnTo>
                    <a:pt x="1400" y="828"/>
                  </a:lnTo>
                  <a:lnTo>
                    <a:pt x="1414" y="784"/>
                  </a:lnTo>
                  <a:lnTo>
                    <a:pt x="1430" y="742"/>
                  </a:lnTo>
                  <a:lnTo>
                    <a:pt x="1446" y="699"/>
                  </a:lnTo>
                  <a:lnTo>
                    <a:pt x="1462" y="658"/>
                  </a:lnTo>
                  <a:lnTo>
                    <a:pt x="1478" y="618"/>
                  </a:lnTo>
                  <a:lnTo>
                    <a:pt x="1494" y="578"/>
                  </a:lnTo>
                  <a:lnTo>
                    <a:pt x="1510" y="539"/>
                  </a:lnTo>
                  <a:lnTo>
                    <a:pt x="1527" y="501"/>
                  </a:lnTo>
                  <a:lnTo>
                    <a:pt x="1543" y="465"/>
                  </a:lnTo>
                  <a:lnTo>
                    <a:pt x="1559" y="429"/>
                  </a:lnTo>
                  <a:lnTo>
                    <a:pt x="1577" y="394"/>
                  </a:lnTo>
                  <a:lnTo>
                    <a:pt x="1593" y="361"/>
                  </a:lnTo>
                  <a:lnTo>
                    <a:pt x="1609" y="329"/>
                  </a:lnTo>
                  <a:lnTo>
                    <a:pt x="1625" y="298"/>
                  </a:lnTo>
                  <a:lnTo>
                    <a:pt x="1641" y="268"/>
                  </a:lnTo>
                  <a:lnTo>
                    <a:pt x="1657" y="240"/>
                  </a:lnTo>
                  <a:lnTo>
                    <a:pt x="1673" y="213"/>
                  </a:lnTo>
                  <a:lnTo>
                    <a:pt x="1689" y="188"/>
                  </a:lnTo>
                  <a:lnTo>
                    <a:pt x="1705" y="165"/>
                  </a:lnTo>
                  <a:lnTo>
                    <a:pt x="1719" y="142"/>
                  </a:lnTo>
                  <a:lnTo>
                    <a:pt x="1734" y="122"/>
                  </a:lnTo>
                  <a:lnTo>
                    <a:pt x="1749" y="104"/>
                  </a:lnTo>
                  <a:lnTo>
                    <a:pt x="1763" y="86"/>
                  </a:lnTo>
                  <a:lnTo>
                    <a:pt x="1778" y="72"/>
                  </a:lnTo>
                  <a:lnTo>
                    <a:pt x="1791" y="58"/>
                  </a:lnTo>
                  <a:lnTo>
                    <a:pt x="1804" y="48"/>
                  </a:lnTo>
                  <a:lnTo>
                    <a:pt x="1831" y="30"/>
                  </a:lnTo>
                  <a:lnTo>
                    <a:pt x="1855" y="22"/>
                  </a:lnTo>
                  <a:lnTo>
                    <a:pt x="1899" y="34"/>
                  </a:lnTo>
                  <a:lnTo>
                    <a:pt x="1934" y="84"/>
                  </a:lnTo>
                  <a:lnTo>
                    <a:pt x="1959" y="176"/>
                  </a:lnTo>
                  <a:lnTo>
                    <a:pt x="1974" y="314"/>
                  </a:lnTo>
                  <a:lnTo>
                    <a:pt x="1975" y="501"/>
                  </a:lnTo>
                  <a:lnTo>
                    <a:pt x="1963" y="740"/>
                  </a:lnTo>
                  <a:lnTo>
                    <a:pt x="1951" y="882"/>
                  </a:lnTo>
                  <a:lnTo>
                    <a:pt x="1935" y="1036"/>
                  </a:lnTo>
                  <a:lnTo>
                    <a:pt x="1948" y="1006"/>
                  </a:lnTo>
                  <a:lnTo>
                    <a:pt x="1962" y="975"/>
                  </a:lnTo>
                  <a:lnTo>
                    <a:pt x="1975" y="946"/>
                  </a:lnTo>
                  <a:lnTo>
                    <a:pt x="1988" y="916"/>
                  </a:lnTo>
                  <a:lnTo>
                    <a:pt x="2003" y="888"/>
                  </a:lnTo>
                  <a:lnTo>
                    <a:pt x="2016" y="860"/>
                  </a:lnTo>
                  <a:lnTo>
                    <a:pt x="2031" y="832"/>
                  </a:lnTo>
                  <a:lnTo>
                    <a:pt x="2045" y="806"/>
                  </a:lnTo>
                  <a:lnTo>
                    <a:pt x="2061" y="779"/>
                  </a:lnTo>
                  <a:lnTo>
                    <a:pt x="2076" y="754"/>
                  </a:lnTo>
                  <a:lnTo>
                    <a:pt x="2091" y="730"/>
                  </a:lnTo>
                  <a:lnTo>
                    <a:pt x="2107" y="706"/>
                  </a:lnTo>
                  <a:lnTo>
                    <a:pt x="2123" y="682"/>
                  </a:lnTo>
                  <a:lnTo>
                    <a:pt x="2137" y="661"/>
                  </a:lnTo>
                  <a:lnTo>
                    <a:pt x="2153" y="638"/>
                  </a:lnTo>
                  <a:lnTo>
                    <a:pt x="2168" y="618"/>
                  </a:lnTo>
                  <a:lnTo>
                    <a:pt x="2184" y="598"/>
                  </a:lnTo>
                  <a:lnTo>
                    <a:pt x="2200" y="579"/>
                  </a:lnTo>
                  <a:lnTo>
                    <a:pt x="2215" y="561"/>
                  </a:lnTo>
                  <a:lnTo>
                    <a:pt x="2231" y="543"/>
                  </a:lnTo>
                  <a:lnTo>
                    <a:pt x="2245" y="527"/>
                  </a:lnTo>
                  <a:lnTo>
                    <a:pt x="2260" y="513"/>
                  </a:lnTo>
                  <a:lnTo>
                    <a:pt x="2276" y="498"/>
                  </a:lnTo>
                  <a:lnTo>
                    <a:pt x="2290" y="485"/>
                  </a:lnTo>
                  <a:lnTo>
                    <a:pt x="2320" y="462"/>
                  </a:lnTo>
                  <a:lnTo>
                    <a:pt x="2348" y="443"/>
                  </a:lnTo>
                  <a:lnTo>
                    <a:pt x="2374" y="430"/>
                  </a:lnTo>
                  <a:lnTo>
                    <a:pt x="2400" y="421"/>
                  </a:lnTo>
                  <a:lnTo>
                    <a:pt x="2446" y="418"/>
                  </a:lnTo>
                  <a:lnTo>
                    <a:pt x="2484" y="435"/>
                  </a:lnTo>
                  <a:lnTo>
                    <a:pt x="2514" y="478"/>
                  </a:lnTo>
                  <a:lnTo>
                    <a:pt x="2533" y="543"/>
                  </a:lnTo>
                  <a:lnTo>
                    <a:pt x="2539" y="635"/>
                  </a:lnTo>
                  <a:lnTo>
                    <a:pt x="2533" y="755"/>
                  </a:lnTo>
                  <a:lnTo>
                    <a:pt x="2523" y="826"/>
                  </a:lnTo>
                  <a:lnTo>
                    <a:pt x="2510" y="903"/>
                  </a:lnTo>
                  <a:lnTo>
                    <a:pt x="2493" y="990"/>
                  </a:lnTo>
                  <a:lnTo>
                    <a:pt x="2484" y="1035"/>
                  </a:lnTo>
                  <a:lnTo>
                    <a:pt x="2473" y="1083"/>
                  </a:lnTo>
                  <a:lnTo>
                    <a:pt x="2482" y="1060"/>
                  </a:lnTo>
                  <a:lnTo>
                    <a:pt x="2493" y="1038"/>
                  </a:lnTo>
                  <a:lnTo>
                    <a:pt x="2514" y="996"/>
                  </a:lnTo>
                  <a:lnTo>
                    <a:pt x="2534" y="958"/>
                  </a:lnTo>
                  <a:lnTo>
                    <a:pt x="2554" y="922"/>
                  </a:lnTo>
                  <a:lnTo>
                    <a:pt x="2573" y="890"/>
                  </a:lnTo>
                  <a:lnTo>
                    <a:pt x="2591" y="860"/>
                  </a:lnTo>
                  <a:lnTo>
                    <a:pt x="2610" y="834"/>
                  </a:lnTo>
                  <a:lnTo>
                    <a:pt x="2627" y="810"/>
                  </a:lnTo>
                  <a:lnTo>
                    <a:pt x="2645" y="788"/>
                  </a:lnTo>
                  <a:lnTo>
                    <a:pt x="2662" y="770"/>
                  </a:lnTo>
                  <a:lnTo>
                    <a:pt x="2678" y="754"/>
                  </a:lnTo>
                  <a:lnTo>
                    <a:pt x="2694" y="739"/>
                  </a:lnTo>
                  <a:lnTo>
                    <a:pt x="2725" y="719"/>
                  </a:lnTo>
                  <a:lnTo>
                    <a:pt x="2754" y="708"/>
                  </a:lnTo>
                  <a:lnTo>
                    <a:pt x="2807" y="712"/>
                  </a:lnTo>
                  <a:lnTo>
                    <a:pt x="2854" y="746"/>
                  </a:lnTo>
                  <a:lnTo>
                    <a:pt x="2895" y="803"/>
                  </a:lnTo>
                  <a:lnTo>
                    <a:pt x="2912" y="840"/>
                  </a:lnTo>
                  <a:lnTo>
                    <a:pt x="2928" y="882"/>
                  </a:lnTo>
                  <a:lnTo>
                    <a:pt x="2955" y="976"/>
                  </a:lnTo>
                  <a:lnTo>
                    <a:pt x="2978" y="1083"/>
                  </a:lnTo>
                  <a:lnTo>
                    <a:pt x="3002" y="1311"/>
                  </a:lnTo>
                  <a:lnTo>
                    <a:pt x="3004" y="1530"/>
                  </a:lnTo>
                  <a:lnTo>
                    <a:pt x="2998" y="1625"/>
                  </a:lnTo>
                  <a:lnTo>
                    <a:pt x="2986" y="1704"/>
                  </a:lnTo>
                  <a:lnTo>
                    <a:pt x="2972" y="1747"/>
                  </a:lnTo>
                  <a:lnTo>
                    <a:pt x="2963" y="1766"/>
                  </a:lnTo>
                  <a:lnTo>
                    <a:pt x="2952" y="1785"/>
                  </a:lnTo>
                  <a:lnTo>
                    <a:pt x="2940" y="1801"/>
                  </a:lnTo>
                  <a:lnTo>
                    <a:pt x="2928" y="1815"/>
                  </a:lnTo>
                  <a:lnTo>
                    <a:pt x="2914" y="1827"/>
                  </a:lnTo>
                  <a:lnTo>
                    <a:pt x="2899" y="1839"/>
                  </a:lnTo>
                  <a:lnTo>
                    <a:pt x="2868" y="1857"/>
                  </a:lnTo>
                  <a:lnTo>
                    <a:pt x="2835" y="1867"/>
                  </a:lnTo>
                  <a:lnTo>
                    <a:pt x="2767" y="1867"/>
                  </a:lnTo>
                  <a:lnTo>
                    <a:pt x="2705" y="1837"/>
                  </a:lnTo>
                  <a:lnTo>
                    <a:pt x="2678" y="1810"/>
                  </a:lnTo>
                  <a:lnTo>
                    <a:pt x="2655" y="1775"/>
                  </a:lnTo>
                  <a:lnTo>
                    <a:pt x="2629" y="1682"/>
                  </a:lnTo>
                  <a:lnTo>
                    <a:pt x="2631" y="1556"/>
                  </a:lnTo>
                  <a:lnTo>
                    <a:pt x="2615" y="1594"/>
                  </a:lnTo>
                  <a:lnTo>
                    <a:pt x="2590" y="1652"/>
                  </a:lnTo>
                  <a:lnTo>
                    <a:pt x="2575" y="1686"/>
                  </a:lnTo>
                  <a:lnTo>
                    <a:pt x="2558" y="1725"/>
                  </a:lnTo>
                  <a:lnTo>
                    <a:pt x="2539" y="1765"/>
                  </a:lnTo>
                  <a:lnTo>
                    <a:pt x="2530" y="1786"/>
                  </a:lnTo>
                  <a:lnTo>
                    <a:pt x="2521" y="1807"/>
                  </a:lnTo>
                  <a:lnTo>
                    <a:pt x="2510" y="1830"/>
                  </a:lnTo>
                  <a:lnTo>
                    <a:pt x="2500" y="1851"/>
                  </a:lnTo>
                  <a:lnTo>
                    <a:pt x="2488" y="1874"/>
                  </a:lnTo>
                  <a:lnTo>
                    <a:pt x="2477" y="1897"/>
                  </a:lnTo>
                  <a:lnTo>
                    <a:pt x="2465" y="1921"/>
                  </a:lnTo>
                  <a:lnTo>
                    <a:pt x="2453" y="1943"/>
                  </a:lnTo>
                  <a:lnTo>
                    <a:pt x="2441" y="1967"/>
                  </a:lnTo>
                  <a:lnTo>
                    <a:pt x="2429" y="1990"/>
                  </a:lnTo>
                  <a:lnTo>
                    <a:pt x="2417" y="2013"/>
                  </a:lnTo>
                  <a:lnTo>
                    <a:pt x="2404" y="2035"/>
                  </a:lnTo>
                  <a:lnTo>
                    <a:pt x="2392" y="2059"/>
                  </a:lnTo>
                  <a:lnTo>
                    <a:pt x="2378" y="2080"/>
                  </a:lnTo>
                  <a:lnTo>
                    <a:pt x="2366" y="2103"/>
                  </a:lnTo>
                  <a:lnTo>
                    <a:pt x="2353" y="2124"/>
                  </a:lnTo>
                  <a:lnTo>
                    <a:pt x="2340" y="2146"/>
                  </a:lnTo>
                  <a:lnTo>
                    <a:pt x="2326" y="2167"/>
                  </a:lnTo>
                  <a:lnTo>
                    <a:pt x="2300" y="2207"/>
                  </a:lnTo>
                  <a:lnTo>
                    <a:pt x="2273" y="2243"/>
                  </a:lnTo>
                  <a:lnTo>
                    <a:pt x="2260" y="2260"/>
                  </a:lnTo>
                  <a:lnTo>
                    <a:pt x="2247" y="2276"/>
                  </a:lnTo>
                  <a:lnTo>
                    <a:pt x="2233" y="2292"/>
                  </a:lnTo>
                  <a:lnTo>
                    <a:pt x="2220" y="2306"/>
                  </a:lnTo>
                  <a:lnTo>
                    <a:pt x="2207" y="2319"/>
                  </a:lnTo>
                  <a:lnTo>
                    <a:pt x="2193" y="2331"/>
                  </a:lnTo>
                  <a:lnTo>
                    <a:pt x="2168" y="2352"/>
                  </a:lnTo>
                  <a:lnTo>
                    <a:pt x="2143" y="2367"/>
                  </a:lnTo>
                  <a:lnTo>
                    <a:pt x="2119" y="2375"/>
                  </a:lnTo>
                  <a:lnTo>
                    <a:pt x="2072" y="2374"/>
                  </a:lnTo>
                  <a:lnTo>
                    <a:pt x="2031" y="2343"/>
                  </a:lnTo>
                  <a:lnTo>
                    <a:pt x="1995" y="2278"/>
                  </a:lnTo>
                  <a:lnTo>
                    <a:pt x="1966" y="2175"/>
                  </a:lnTo>
                  <a:lnTo>
                    <a:pt x="1950" y="2047"/>
                  </a:lnTo>
                  <a:lnTo>
                    <a:pt x="1951" y="1917"/>
                  </a:lnTo>
                  <a:lnTo>
                    <a:pt x="1936" y="1935"/>
                  </a:lnTo>
                  <a:lnTo>
                    <a:pt x="1923" y="1951"/>
                  </a:lnTo>
                  <a:lnTo>
                    <a:pt x="1910" y="1967"/>
                  </a:lnTo>
                  <a:lnTo>
                    <a:pt x="1896" y="1983"/>
                  </a:lnTo>
                  <a:lnTo>
                    <a:pt x="1883" y="1997"/>
                  </a:lnTo>
                  <a:lnTo>
                    <a:pt x="1870" y="2010"/>
                  </a:lnTo>
                  <a:lnTo>
                    <a:pt x="1844" y="2033"/>
                  </a:lnTo>
                  <a:lnTo>
                    <a:pt x="1819" y="2051"/>
                  </a:lnTo>
                  <a:lnTo>
                    <a:pt x="1796" y="2067"/>
                  </a:lnTo>
                  <a:lnTo>
                    <a:pt x="1774" y="2079"/>
                  </a:lnTo>
                  <a:lnTo>
                    <a:pt x="1751" y="2088"/>
                  </a:lnTo>
                  <a:lnTo>
                    <a:pt x="1710" y="2096"/>
                  </a:lnTo>
                  <a:lnTo>
                    <a:pt x="1673" y="2092"/>
                  </a:lnTo>
                  <a:lnTo>
                    <a:pt x="1610" y="2055"/>
                  </a:lnTo>
                  <a:lnTo>
                    <a:pt x="1597" y="2039"/>
                  </a:lnTo>
                  <a:lnTo>
                    <a:pt x="1585" y="2022"/>
                  </a:lnTo>
                  <a:lnTo>
                    <a:pt x="1562" y="1982"/>
                  </a:lnTo>
                  <a:lnTo>
                    <a:pt x="1545" y="1937"/>
                  </a:lnTo>
                  <a:lnTo>
                    <a:pt x="1531" y="1885"/>
                  </a:lnTo>
                  <a:lnTo>
                    <a:pt x="1517" y="1769"/>
                  </a:lnTo>
                  <a:lnTo>
                    <a:pt x="1519" y="1644"/>
                  </a:lnTo>
                  <a:lnTo>
                    <a:pt x="1503" y="1697"/>
                  </a:lnTo>
                  <a:lnTo>
                    <a:pt x="1489" y="1746"/>
                  </a:lnTo>
                  <a:lnTo>
                    <a:pt x="1472" y="1791"/>
                  </a:lnTo>
                  <a:lnTo>
                    <a:pt x="1461" y="1813"/>
                  </a:lnTo>
                  <a:lnTo>
                    <a:pt x="1450" y="1833"/>
                  </a:lnTo>
                  <a:lnTo>
                    <a:pt x="1438" y="1853"/>
                  </a:lnTo>
                  <a:lnTo>
                    <a:pt x="1425" y="1870"/>
                  </a:lnTo>
                  <a:lnTo>
                    <a:pt x="1409" y="1889"/>
                  </a:lnTo>
                  <a:lnTo>
                    <a:pt x="1392" y="1905"/>
                  </a:lnTo>
                  <a:lnTo>
                    <a:pt x="1373" y="1919"/>
                  </a:lnTo>
                  <a:lnTo>
                    <a:pt x="1350" y="1934"/>
                  </a:lnTo>
                  <a:lnTo>
                    <a:pt x="1326" y="1949"/>
                  </a:lnTo>
                  <a:lnTo>
                    <a:pt x="1298" y="1961"/>
                  </a:lnTo>
                  <a:lnTo>
                    <a:pt x="1265" y="1974"/>
                  </a:lnTo>
                  <a:lnTo>
                    <a:pt x="1233" y="1982"/>
                  </a:lnTo>
                  <a:lnTo>
                    <a:pt x="1177" y="1986"/>
                  </a:lnTo>
                  <a:lnTo>
                    <a:pt x="1129" y="1977"/>
                  </a:lnTo>
                  <a:lnTo>
                    <a:pt x="1091" y="1954"/>
                  </a:lnTo>
                  <a:lnTo>
                    <a:pt x="1057" y="1921"/>
                  </a:lnTo>
                  <a:lnTo>
                    <a:pt x="1032" y="1878"/>
                  </a:lnTo>
                  <a:lnTo>
                    <a:pt x="1011" y="1827"/>
                  </a:lnTo>
                  <a:lnTo>
                    <a:pt x="996" y="1770"/>
                  </a:lnTo>
                  <a:lnTo>
                    <a:pt x="978" y="1646"/>
                  </a:lnTo>
                  <a:lnTo>
                    <a:pt x="972" y="1520"/>
                  </a:lnTo>
                  <a:lnTo>
                    <a:pt x="971" y="1458"/>
                  </a:lnTo>
                  <a:lnTo>
                    <a:pt x="972" y="1402"/>
                  </a:lnTo>
                  <a:lnTo>
                    <a:pt x="972" y="1309"/>
                  </a:lnTo>
                  <a:lnTo>
                    <a:pt x="958" y="1372"/>
                  </a:lnTo>
                  <a:lnTo>
                    <a:pt x="940" y="1432"/>
                  </a:lnTo>
                  <a:lnTo>
                    <a:pt x="923" y="1489"/>
                  </a:lnTo>
                  <a:lnTo>
                    <a:pt x="904" y="1545"/>
                  </a:lnTo>
                  <a:lnTo>
                    <a:pt x="884" y="1600"/>
                  </a:lnTo>
                  <a:lnTo>
                    <a:pt x="864" y="1652"/>
                  </a:lnTo>
                  <a:lnTo>
                    <a:pt x="843" y="1700"/>
                  </a:lnTo>
                  <a:lnTo>
                    <a:pt x="832" y="1722"/>
                  </a:lnTo>
                  <a:lnTo>
                    <a:pt x="822" y="1745"/>
                  </a:lnTo>
                  <a:lnTo>
                    <a:pt x="811" y="1766"/>
                  </a:lnTo>
                  <a:lnTo>
                    <a:pt x="799" y="1787"/>
                  </a:lnTo>
                  <a:lnTo>
                    <a:pt x="776" y="1827"/>
                  </a:lnTo>
                  <a:lnTo>
                    <a:pt x="754" y="1862"/>
                  </a:lnTo>
                  <a:lnTo>
                    <a:pt x="731" y="1894"/>
                  </a:lnTo>
                  <a:lnTo>
                    <a:pt x="719" y="1907"/>
                  </a:lnTo>
                  <a:lnTo>
                    <a:pt x="709" y="1921"/>
                  </a:lnTo>
                  <a:lnTo>
                    <a:pt x="686" y="1945"/>
                  </a:lnTo>
                  <a:lnTo>
                    <a:pt x="662" y="1963"/>
                  </a:lnTo>
                  <a:lnTo>
                    <a:pt x="641" y="1977"/>
                  </a:lnTo>
                  <a:lnTo>
                    <a:pt x="597" y="1989"/>
                  </a:lnTo>
                  <a:lnTo>
                    <a:pt x="555" y="1979"/>
                  </a:lnTo>
                  <a:lnTo>
                    <a:pt x="517" y="1945"/>
                  </a:lnTo>
                  <a:lnTo>
                    <a:pt x="484" y="1886"/>
                  </a:lnTo>
                  <a:lnTo>
                    <a:pt x="468" y="1846"/>
                  </a:lnTo>
                  <a:lnTo>
                    <a:pt x="454" y="1799"/>
                  </a:lnTo>
                  <a:lnTo>
                    <a:pt x="430" y="1684"/>
                  </a:lnTo>
                  <a:lnTo>
                    <a:pt x="405" y="1357"/>
                  </a:lnTo>
                  <a:lnTo>
                    <a:pt x="393" y="1398"/>
                  </a:lnTo>
                  <a:lnTo>
                    <a:pt x="380" y="1441"/>
                  </a:lnTo>
                  <a:lnTo>
                    <a:pt x="366" y="1484"/>
                  </a:lnTo>
                  <a:lnTo>
                    <a:pt x="352" y="1528"/>
                  </a:lnTo>
                  <a:lnTo>
                    <a:pt x="336" y="1569"/>
                  </a:lnTo>
                  <a:lnTo>
                    <a:pt x="326" y="1590"/>
                  </a:lnTo>
                  <a:lnTo>
                    <a:pt x="317" y="1610"/>
                  </a:lnTo>
                  <a:lnTo>
                    <a:pt x="294" y="1649"/>
                  </a:lnTo>
                  <a:lnTo>
                    <a:pt x="270" y="1685"/>
                  </a:lnTo>
                  <a:lnTo>
                    <a:pt x="180" y="1712"/>
                  </a:lnTo>
                  <a:lnTo>
                    <a:pt x="141" y="1725"/>
                  </a:lnTo>
                  <a:lnTo>
                    <a:pt x="107" y="1733"/>
                  </a:lnTo>
                  <a:lnTo>
                    <a:pt x="75" y="1730"/>
                  </a:lnTo>
                  <a:lnTo>
                    <a:pt x="48" y="1714"/>
                  </a:lnTo>
                  <a:lnTo>
                    <a:pt x="24" y="1678"/>
                  </a:lnTo>
                  <a:lnTo>
                    <a:pt x="5" y="1618"/>
                  </a:lnTo>
                  <a:lnTo>
                    <a:pt x="0" y="1057"/>
                  </a:lnTo>
                  <a:lnTo>
                    <a:pt x="13" y="899"/>
                  </a:lnTo>
                  <a:lnTo>
                    <a:pt x="24" y="839"/>
                  </a:lnTo>
                  <a:lnTo>
                    <a:pt x="37" y="798"/>
                  </a:lnTo>
                  <a:lnTo>
                    <a:pt x="45" y="786"/>
                  </a:lnTo>
                  <a:lnTo>
                    <a:pt x="53" y="779"/>
                  </a:lnTo>
                  <a:lnTo>
                    <a:pt x="75" y="787"/>
                  </a:lnTo>
                  <a:lnTo>
                    <a:pt x="99" y="827"/>
                  </a:lnTo>
                  <a:lnTo>
                    <a:pt x="112" y="859"/>
                  </a:lnTo>
                  <a:lnTo>
                    <a:pt x="127" y="902"/>
                  </a:lnTo>
                  <a:lnTo>
                    <a:pt x="144" y="972"/>
                  </a:lnTo>
                  <a:lnTo>
                    <a:pt x="153" y="1051"/>
                  </a:lnTo>
                  <a:lnTo>
                    <a:pt x="161" y="1131"/>
                  </a:lnTo>
                  <a:lnTo>
                    <a:pt x="172" y="1205"/>
                  </a:lnTo>
                  <a:lnTo>
                    <a:pt x="172" y="1205"/>
                  </a:lnTo>
                  <a:close/>
                </a:path>
              </a:pathLst>
            </a:custGeom>
            <a:solidFill>
              <a:srgbClr val="A3FFA3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Freeform 62"/>
            <p:cNvSpPr/>
            <p:nvPr/>
          </p:nvSpPr>
          <p:spPr>
            <a:xfrm>
              <a:off x="1078" y="1635"/>
              <a:ext cx="204" cy="337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10" y="78"/>
                </a:cxn>
                <a:cxn ang="0">
                  <a:pos x="0" y="194"/>
                </a:cxn>
                <a:cxn ang="0">
                  <a:pos x="31" y="305"/>
                </a:cxn>
                <a:cxn ang="0">
                  <a:pos x="86" y="337"/>
                </a:cxn>
                <a:cxn ang="0">
                  <a:pos x="143" y="316"/>
                </a:cxn>
                <a:cxn ang="0">
                  <a:pos x="183" y="217"/>
                </a:cxn>
                <a:cxn ang="0">
                  <a:pos x="204" y="71"/>
                </a:cxn>
                <a:cxn ang="0">
                  <a:pos x="149" y="15"/>
                </a:cxn>
                <a:cxn ang="0">
                  <a:pos x="105" y="2"/>
                </a:cxn>
                <a:cxn ang="0">
                  <a:pos x="48" y="0"/>
                </a:cxn>
                <a:cxn ang="0">
                  <a:pos x="48" y="0"/>
                </a:cxn>
              </a:cxnLst>
              <a:rect l="0" t="0" r="0" b="0"/>
              <a:pathLst>
                <a:path w="814" h="1345">
                  <a:moveTo>
                    <a:pt x="193" y="0"/>
                  </a:moveTo>
                  <a:lnTo>
                    <a:pt x="41" y="310"/>
                  </a:lnTo>
                  <a:lnTo>
                    <a:pt x="0" y="774"/>
                  </a:lnTo>
                  <a:lnTo>
                    <a:pt x="125" y="1219"/>
                  </a:lnTo>
                  <a:lnTo>
                    <a:pt x="344" y="1345"/>
                  </a:lnTo>
                  <a:lnTo>
                    <a:pt x="571" y="1261"/>
                  </a:lnTo>
                  <a:lnTo>
                    <a:pt x="731" y="866"/>
                  </a:lnTo>
                  <a:lnTo>
                    <a:pt x="814" y="285"/>
                  </a:lnTo>
                  <a:lnTo>
                    <a:pt x="596" y="58"/>
                  </a:lnTo>
                  <a:lnTo>
                    <a:pt x="419" y="8"/>
                  </a:lnTo>
                  <a:lnTo>
                    <a:pt x="193" y="0"/>
                  </a:lnTo>
                  <a:lnTo>
                    <a:pt x="193" y="0"/>
                  </a:lnTo>
                  <a:close/>
                </a:path>
              </a:pathLst>
            </a:custGeom>
            <a:solidFill>
              <a:srgbClr val="66BA66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Freeform 63"/>
            <p:cNvSpPr/>
            <p:nvPr/>
          </p:nvSpPr>
          <p:spPr>
            <a:xfrm>
              <a:off x="725" y="1495"/>
              <a:ext cx="914" cy="118"/>
            </a:xfrm>
            <a:custGeom>
              <a:avLst/>
              <a:gdLst/>
              <a:ahLst/>
              <a:cxnLst>
                <a:cxn ang="0">
                  <a:pos x="14" y="100"/>
                </a:cxn>
                <a:cxn ang="0">
                  <a:pos x="32" y="92"/>
                </a:cxn>
                <a:cxn ang="0">
                  <a:pos x="49" y="84"/>
                </a:cxn>
                <a:cxn ang="0">
                  <a:pos x="65" y="77"/>
                </a:cxn>
                <a:cxn ang="0">
                  <a:pos x="89" y="68"/>
                </a:cxn>
                <a:cxn ang="0">
                  <a:pos x="124" y="56"/>
                </a:cxn>
                <a:cxn ang="0">
                  <a:pos x="170" y="44"/>
                </a:cxn>
                <a:cxn ang="0">
                  <a:pos x="215" y="32"/>
                </a:cxn>
                <a:cxn ang="0">
                  <a:pos x="259" y="22"/>
                </a:cxn>
                <a:cxn ang="0">
                  <a:pos x="293" y="15"/>
                </a:cxn>
                <a:cxn ang="0">
                  <a:pos x="340" y="6"/>
                </a:cxn>
                <a:cxn ang="0">
                  <a:pos x="400" y="0"/>
                </a:cxn>
                <a:cxn ang="0">
                  <a:pos x="500" y="10"/>
                </a:cxn>
                <a:cxn ang="0">
                  <a:pos x="537" y="19"/>
                </a:cxn>
                <a:cxn ang="0">
                  <a:pos x="570" y="30"/>
                </a:cxn>
                <a:cxn ang="0">
                  <a:pos x="601" y="41"/>
                </a:cxn>
                <a:cxn ang="0">
                  <a:pos x="631" y="51"/>
                </a:cxn>
                <a:cxn ang="0">
                  <a:pos x="661" y="60"/>
                </a:cxn>
                <a:cxn ang="0">
                  <a:pos x="692" y="67"/>
                </a:cxn>
                <a:cxn ang="0">
                  <a:pos x="764" y="70"/>
                </a:cxn>
                <a:cxn ang="0">
                  <a:pos x="852" y="55"/>
                </a:cxn>
                <a:cxn ang="0">
                  <a:pos x="885" y="43"/>
                </a:cxn>
                <a:cxn ang="0">
                  <a:pos x="903" y="34"/>
                </a:cxn>
                <a:cxn ang="0">
                  <a:pos x="913" y="38"/>
                </a:cxn>
                <a:cxn ang="0">
                  <a:pos x="913" y="46"/>
                </a:cxn>
                <a:cxn ang="0">
                  <a:pos x="900" y="53"/>
                </a:cxn>
                <a:cxn ang="0">
                  <a:pos x="882" y="63"/>
                </a:cxn>
                <a:cxn ang="0">
                  <a:pos x="865" y="73"/>
                </a:cxn>
                <a:cxn ang="0">
                  <a:pos x="849" y="82"/>
                </a:cxn>
                <a:cxn ang="0">
                  <a:pos x="833" y="91"/>
                </a:cxn>
                <a:cxn ang="0">
                  <a:pos x="816" y="98"/>
                </a:cxn>
                <a:cxn ang="0">
                  <a:pos x="799" y="104"/>
                </a:cxn>
                <a:cxn ang="0">
                  <a:pos x="768" y="111"/>
                </a:cxn>
                <a:cxn ang="0">
                  <a:pos x="693" y="106"/>
                </a:cxn>
                <a:cxn ang="0">
                  <a:pos x="661" y="97"/>
                </a:cxn>
                <a:cxn ang="0">
                  <a:pos x="630" y="86"/>
                </a:cxn>
                <a:cxn ang="0">
                  <a:pos x="598" y="74"/>
                </a:cxn>
                <a:cxn ang="0">
                  <a:pos x="583" y="67"/>
                </a:cxn>
                <a:cxn ang="0">
                  <a:pos x="566" y="61"/>
                </a:cxn>
                <a:cxn ang="0">
                  <a:pos x="549" y="54"/>
                </a:cxn>
                <a:cxn ang="0">
                  <a:pos x="513" y="43"/>
                </a:cxn>
                <a:cxn ang="0">
                  <a:pos x="476" y="35"/>
                </a:cxn>
                <a:cxn ang="0">
                  <a:pos x="428" y="27"/>
                </a:cxn>
                <a:cxn ang="0">
                  <a:pos x="369" y="24"/>
                </a:cxn>
                <a:cxn ang="0">
                  <a:pos x="278" y="34"/>
                </a:cxn>
                <a:cxn ang="0">
                  <a:pos x="219" y="47"/>
                </a:cxn>
                <a:cxn ang="0">
                  <a:pos x="174" y="59"/>
                </a:cxn>
                <a:cxn ang="0">
                  <a:pos x="148" y="66"/>
                </a:cxn>
                <a:cxn ang="0">
                  <a:pos x="111" y="77"/>
                </a:cxn>
                <a:cxn ang="0">
                  <a:pos x="78" y="89"/>
                </a:cxn>
                <a:cxn ang="0">
                  <a:pos x="54" y="99"/>
                </a:cxn>
                <a:cxn ang="0">
                  <a:pos x="38" y="106"/>
                </a:cxn>
                <a:cxn ang="0">
                  <a:pos x="20" y="114"/>
                </a:cxn>
                <a:cxn ang="0">
                  <a:pos x="4" y="118"/>
                </a:cxn>
                <a:cxn ang="0">
                  <a:pos x="0" y="108"/>
                </a:cxn>
                <a:cxn ang="0">
                  <a:pos x="4" y="104"/>
                </a:cxn>
              </a:cxnLst>
              <a:rect l="0" t="0" r="0" b="0"/>
              <a:pathLst>
                <a:path w="3657" h="471">
                  <a:moveTo>
                    <a:pt x="17" y="414"/>
                  </a:moveTo>
                  <a:lnTo>
                    <a:pt x="56" y="398"/>
                  </a:lnTo>
                  <a:lnTo>
                    <a:pt x="93" y="381"/>
                  </a:lnTo>
                  <a:lnTo>
                    <a:pt x="129" y="366"/>
                  </a:lnTo>
                  <a:lnTo>
                    <a:pt x="164" y="350"/>
                  </a:lnTo>
                  <a:lnTo>
                    <a:pt x="197" y="335"/>
                  </a:lnTo>
                  <a:lnTo>
                    <a:pt x="229" y="322"/>
                  </a:lnTo>
                  <a:lnTo>
                    <a:pt x="262" y="309"/>
                  </a:lnTo>
                  <a:lnTo>
                    <a:pt x="294" y="295"/>
                  </a:lnTo>
                  <a:lnTo>
                    <a:pt x="358" y="271"/>
                  </a:lnTo>
                  <a:lnTo>
                    <a:pt x="426" y="247"/>
                  </a:lnTo>
                  <a:lnTo>
                    <a:pt x="498" y="225"/>
                  </a:lnTo>
                  <a:lnTo>
                    <a:pt x="579" y="203"/>
                  </a:lnTo>
                  <a:lnTo>
                    <a:pt x="680" y="177"/>
                  </a:lnTo>
                  <a:lnTo>
                    <a:pt x="771" y="151"/>
                  </a:lnTo>
                  <a:lnTo>
                    <a:pt x="862" y="128"/>
                  </a:lnTo>
                  <a:lnTo>
                    <a:pt x="964" y="105"/>
                  </a:lnTo>
                  <a:lnTo>
                    <a:pt x="1036" y="89"/>
                  </a:lnTo>
                  <a:lnTo>
                    <a:pt x="1105" y="74"/>
                  </a:lnTo>
                  <a:lnTo>
                    <a:pt x="1172" y="60"/>
                  </a:lnTo>
                  <a:lnTo>
                    <a:pt x="1237" y="46"/>
                  </a:lnTo>
                  <a:lnTo>
                    <a:pt x="1361" y="24"/>
                  </a:lnTo>
                  <a:lnTo>
                    <a:pt x="1482" y="8"/>
                  </a:lnTo>
                  <a:lnTo>
                    <a:pt x="1602" y="0"/>
                  </a:lnTo>
                  <a:lnTo>
                    <a:pt x="1727" y="1"/>
                  </a:lnTo>
                  <a:lnTo>
                    <a:pt x="2000" y="38"/>
                  </a:lnTo>
                  <a:lnTo>
                    <a:pt x="2076" y="57"/>
                  </a:lnTo>
                  <a:lnTo>
                    <a:pt x="2147" y="76"/>
                  </a:lnTo>
                  <a:lnTo>
                    <a:pt x="2214" y="97"/>
                  </a:lnTo>
                  <a:lnTo>
                    <a:pt x="2280" y="118"/>
                  </a:lnTo>
                  <a:lnTo>
                    <a:pt x="2342" y="141"/>
                  </a:lnTo>
                  <a:lnTo>
                    <a:pt x="2404" y="162"/>
                  </a:lnTo>
                  <a:lnTo>
                    <a:pt x="2463" y="183"/>
                  </a:lnTo>
                  <a:lnTo>
                    <a:pt x="2523" y="205"/>
                  </a:lnTo>
                  <a:lnTo>
                    <a:pt x="2583" y="223"/>
                  </a:lnTo>
                  <a:lnTo>
                    <a:pt x="2645" y="241"/>
                  </a:lnTo>
                  <a:lnTo>
                    <a:pt x="2706" y="255"/>
                  </a:lnTo>
                  <a:lnTo>
                    <a:pt x="2770" y="267"/>
                  </a:lnTo>
                  <a:lnTo>
                    <a:pt x="2906" y="282"/>
                  </a:lnTo>
                  <a:lnTo>
                    <a:pt x="3055" y="281"/>
                  </a:lnTo>
                  <a:lnTo>
                    <a:pt x="3342" y="235"/>
                  </a:lnTo>
                  <a:lnTo>
                    <a:pt x="3408" y="218"/>
                  </a:lnTo>
                  <a:lnTo>
                    <a:pt x="3473" y="197"/>
                  </a:lnTo>
                  <a:lnTo>
                    <a:pt x="3541" y="170"/>
                  </a:lnTo>
                  <a:lnTo>
                    <a:pt x="3577" y="154"/>
                  </a:lnTo>
                  <a:lnTo>
                    <a:pt x="3614" y="137"/>
                  </a:lnTo>
                  <a:lnTo>
                    <a:pt x="3638" y="136"/>
                  </a:lnTo>
                  <a:lnTo>
                    <a:pt x="3654" y="151"/>
                  </a:lnTo>
                  <a:lnTo>
                    <a:pt x="3657" y="174"/>
                  </a:lnTo>
                  <a:lnTo>
                    <a:pt x="3651" y="183"/>
                  </a:lnTo>
                  <a:lnTo>
                    <a:pt x="3641" y="193"/>
                  </a:lnTo>
                  <a:lnTo>
                    <a:pt x="3601" y="213"/>
                  </a:lnTo>
                  <a:lnTo>
                    <a:pt x="3563" y="231"/>
                  </a:lnTo>
                  <a:lnTo>
                    <a:pt x="3527" y="251"/>
                  </a:lnTo>
                  <a:lnTo>
                    <a:pt x="3494" y="271"/>
                  </a:lnTo>
                  <a:lnTo>
                    <a:pt x="3461" y="291"/>
                  </a:lnTo>
                  <a:lnTo>
                    <a:pt x="3429" y="310"/>
                  </a:lnTo>
                  <a:lnTo>
                    <a:pt x="3397" y="327"/>
                  </a:lnTo>
                  <a:lnTo>
                    <a:pt x="3365" y="345"/>
                  </a:lnTo>
                  <a:lnTo>
                    <a:pt x="3333" y="362"/>
                  </a:lnTo>
                  <a:lnTo>
                    <a:pt x="3300" y="378"/>
                  </a:lnTo>
                  <a:lnTo>
                    <a:pt x="3266" y="393"/>
                  </a:lnTo>
                  <a:lnTo>
                    <a:pt x="3232" y="405"/>
                  </a:lnTo>
                  <a:lnTo>
                    <a:pt x="3195" y="417"/>
                  </a:lnTo>
                  <a:lnTo>
                    <a:pt x="3156" y="427"/>
                  </a:lnTo>
                  <a:lnTo>
                    <a:pt x="3071" y="443"/>
                  </a:lnTo>
                  <a:lnTo>
                    <a:pt x="2915" y="443"/>
                  </a:lnTo>
                  <a:lnTo>
                    <a:pt x="2774" y="423"/>
                  </a:lnTo>
                  <a:lnTo>
                    <a:pt x="2708" y="407"/>
                  </a:lnTo>
                  <a:lnTo>
                    <a:pt x="2645" y="389"/>
                  </a:lnTo>
                  <a:lnTo>
                    <a:pt x="2582" y="367"/>
                  </a:lnTo>
                  <a:lnTo>
                    <a:pt x="2519" y="345"/>
                  </a:lnTo>
                  <a:lnTo>
                    <a:pt x="2457" y="319"/>
                  </a:lnTo>
                  <a:lnTo>
                    <a:pt x="2394" y="294"/>
                  </a:lnTo>
                  <a:lnTo>
                    <a:pt x="2364" y="281"/>
                  </a:lnTo>
                  <a:lnTo>
                    <a:pt x="2332" y="267"/>
                  </a:lnTo>
                  <a:lnTo>
                    <a:pt x="2298" y="255"/>
                  </a:lnTo>
                  <a:lnTo>
                    <a:pt x="2266" y="242"/>
                  </a:lnTo>
                  <a:lnTo>
                    <a:pt x="2233" y="229"/>
                  </a:lnTo>
                  <a:lnTo>
                    <a:pt x="2198" y="217"/>
                  </a:lnTo>
                  <a:lnTo>
                    <a:pt x="2128" y="194"/>
                  </a:lnTo>
                  <a:lnTo>
                    <a:pt x="2053" y="171"/>
                  </a:lnTo>
                  <a:lnTo>
                    <a:pt x="1975" y="153"/>
                  </a:lnTo>
                  <a:lnTo>
                    <a:pt x="1906" y="138"/>
                  </a:lnTo>
                  <a:lnTo>
                    <a:pt x="1839" y="126"/>
                  </a:lnTo>
                  <a:lnTo>
                    <a:pt x="1712" y="109"/>
                  </a:lnTo>
                  <a:lnTo>
                    <a:pt x="1591" y="98"/>
                  </a:lnTo>
                  <a:lnTo>
                    <a:pt x="1475" y="97"/>
                  </a:lnTo>
                  <a:lnTo>
                    <a:pt x="1240" y="117"/>
                  </a:lnTo>
                  <a:lnTo>
                    <a:pt x="1113" y="137"/>
                  </a:lnTo>
                  <a:lnTo>
                    <a:pt x="976" y="163"/>
                  </a:lnTo>
                  <a:lnTo>
                    <a:pt x="875" y="187"/>
                  </a:lnTo>
                  <a:lnTo>
                    <a:pt x="784" y="211"/>
                  </a:lnTo>
                  <a:lnTo>
                    <a:pt x="695" y="237"/>
                  </a:lnTo>
                  <a:lnTo>
                    <a:pt x="646" y="250"/>
                  </a:lnTo>
                  <a:lnTo>
                    <a:pt x="594" y="263"/>
                  </a:lnTo>
                  <a:lnTo>
                    <a:pt x="514" y="285"/>
                  </a:lnTo>
                  <a:lnTo>
                    <a:pt x="443" y="306"/>
                  </a:lnTo>
                  <a:lnTo>
                    <a:pt x="377" y="329"/>
                  </a:lnTo>
                  <a:lnTo>
                    <a:pt x="313" y="354"/>
                  </a:lnTo>
                  <a:lnTo>
                    <a:pt x="250" y="379"/>
                  </a:lnTo>
                  <a:lnTo>
                    <a:pt x="218" y="394"/>
                  </a:lnTo>
                  <a:lnTo>
                    <a:pt x="185" y="407"/>
                  </a:lnTo>
                  <a:lnTo>
                    <a:pt x="152" y="422"/>
                  </a:lnTo>
                  <a:lnTo>
                    <a:pt x="117" y="438"/>
                  </a:lnTo>
                  <a:lnTo>
                    <a:pt x="80" y="454"/>
                  </a:lnTo>
                  <a:lnTo>
                    <a:pt x="41" y="471"/>
                  </a:lnTo>
                  <a:lnTo>
                    <a:pt x="17" y="471"/>
                  </a:lnTo>
                  <a:lnTo>
                    <a:pt x="1" y="455"/>
                  </a:lnTo>
                  <a:lnTo>
                    <a:pt x="0" y="433"/>
                  </a:lnTo>
                  <a:lnTo>
                    <a:pt x="7" y="422"/>
                  </a:lnTo>
                  <a:lnTo>
                    <a:pt x="17" y="414"/>
                  </a:lnTo>
                  <a:lnTo>
                    <a:pt x="17" y="414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8" name="Freeform 64"/>
            <p:cNvSpPr/>
            <p:nvPr/>
          </p:nvSpPr>
          <p:spPr>
            <a:xfrm>
              <a:off x="672" y="1615"/>
              <a:ext cx="89" cy="474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17" y="14"/>
                </a:cxn>
                <a:cxn ang="0">
                  <a:pos x="20" y="22"/>
                </a:cxn>
                <a:cxn ang="0">
                  <a:pos x="23" y="31"/>
                </a:cxn>
                <a:cxn ang="0">
                  <a:pos x="25" y="39"/>
                </a:cxn>
                <a:cxn ang="0">
                  <a:pos x="28" y="46"/>
                </a:cxn>
                <a:cxn ang="0">
                  <a:pos x="31" y="54"/>
                </a:cxn>
                <a:cxn ang="0">
                  <a:pos x="34" y="62"/>
                </a:cxn>
                <a:cxn ang="0">
                  <a:pos x="37" y="69"/>
                </a:cxn>
                <a:cxn ang="0">
                  <a:pos x="42" y="83"/>
                </a:cxn>
                <a:cxn ang="0">
                  <a:pos x="48" y="97"/>
                </a:cxn>
                <a:cxn ang="0">
                  <a:pos x="53" y="111"/>
                </a:cxn>
                <a:cxn ang="0">
                  <a:pos x="58" y="125"/>
                </a:cxn>
                <a:cxn ang="0">
                  <a:pos x="63" y="139"/>
                </a:cxn>
                <a:cxn ang="0">
                  <a:pos x="67" y="153"/>
                </a:cxn>
                <a:cxn ang="0">
                  <a:pos x="72" y="167"/>
                </a:cxn>
                <a:cxn ang="0">
                  <a:pos x="75" y="181"/>
                </a:cxn>
                <a:cxn ang="0">
                  <a:pos x="82" y="213"/>
                </a:cxn>
                <a:cxn ang="0">
                  <a:pos x="86" y="247"/>
                </a:cxn>
                <a:cxn ang="0">
                  <a:pos x="89" y="308"/>
                </a:cxn>
                <a:cxn ang="0">
                  <a:pos x="88" y="350"/>
                </a:cxn>
                <a:cxn ang="0">
                  <a:pos x="86" y="387"/>
                </a:cxn>
                <a:cxn ang="0">
                  <a:pos x="82" y="467"/>
                </a:cxn>
                <a:cxn ang="0">
                  <a:pos x="80" y="472"/>
                </a:cxn>
                <a:cxn ang="0">
                  <a:pos x="75" y="474"/>
                </a:cxn>
                <a:cxn ang="0">
                  <a:pos x="69" y="472"/>
                </a:cxn>
                <a:cxn ang="0">
                  <a:pos x="67" y="467"/>
                </a:cxn>
                <a:cxn ang="0">
                  <a:pos x="66" y="445"/>
                </a:cxn>
                <a:cxn ang="0">
                  <a:pos x="64" y="424"/>
                </a:cxn>
                <a:cxn ang="0">
                  <a:pos x="62" y="406"/>
                </a:cxn>
                <a:cxn ang="0">
                  <a:pos x="59" y="388"/>
                </a:cxn>
                <a:cxn ang="0">
                  <a:pos x="51" y="308"/>
                </a:cxn>
                <a:cxn ang="0">
                  <a:pos x="48" y="250"/>
                </a:cxn>
                <a:cxn ang="0">
                  <a:pos x="45" y="216"/>
                </a:cxn>
                <a:cxn ang="0">
                  <a:pos x="41" y="185"/>
                </a:cxn>
                <a:cxn ang="0">
                  <a:pos x="36" y="156"/>
                </a:cxn>
                <a:cxn ang="0">
                  <a:pos x="34" y="142"/>
                </a:cxn>
                <a:cxn ang="0">
                  <a:pos x="31" y="128"/>
                </a:cxn>
                <a:cxn ang="0">
                  <a:pos x="28" y="115"/>
                </a:cxn>
                <a:cxn ang="0">
                  <a:pos x="25" y="101"/>
                </a:cxn>
                <a:cxn ang="0">
                  <a:pos x="22" y="87"/>
                </a:cxn>
                <a:cxn ang="0">
                  <a:pos x="18" y="72"/>
                </a:cxn>
                <a:cxn ang="0">
                  <a:pos x="14" y="58"/>
                </a:cxn>
                <a:cxn ang="0">
                  <a:pos x="9" y="42"/>
                </a:cxn>
                <a:cxn ang="0">
                  <a:pos x="5" y="26"/>
                </a:cxn>
                <a:cxn ang="0">
                  <a:pos x="0" y="10"/>
                </a:cxn>
                <a:cxn ang="0">
                  <a:pos x="0" y="3"/>
                </a:cxn>
                <a:cxn ang="0">
                  <a:pos x="5" y="0"/>
                </a:cxn>
                <a:cxn ang="0">
                  <a:pos x="10" y="0"/>
                </a:cxn>
                <a:cxn ang="0">
                  <a:pos x="14" y="5"/>
                </a:cxn>
                <a:cxn ang="0">
                  <a:pos x="14" y="5"/>
                </a:cxn>
              </a:cxnLst>
              <a:rect l="0" t="0" r="0" b="0"/>
              <a:pathLst>
                <a:path w="356" h="1896">
                  <a:moveTo>
                    <a:pt x="57" y="19"/>
                  </a:moveTo>
                  <a:lnTo>
                    <a:pt x="68" y="55"/>
                  </a:lnTo>
                  <a:lnTo>
                    <a:pt x="80" y="89"/>
                  </a:lnTo>
                  <a:lnTo>
                    <a:pt x="91" y="122"/>
                  </a:lnTo>
                  <a:lnTo>
                    <a:pt x="101" y="154"/>
                  </a:lnTo>
                  <a:lnTo>
                    <a:pt x="113" y="185"/>
                  </a:lnTo>
                  <a:lnTo>
                    <a:pt x="124" y="215"/>
                  </a:lnTo>
                  <a:lnTo>
                    <a:pt x="134" y="246"/>
                  </a:lnTo>
                  <a:lnTo>
                    <a:pt x="146" y="275"/>
                  </a:lnTo>
                  <a:lnTo>
                    <a:pt x="168" y="333"/>
                  </a:lnTo>
                  <a:lnTo>
                    <a:pt x="190" y="388"/>
                  </a:lnTo>
                  <a:lnTo>
                    <a:pt x="210" y="444"/>
                  </a:lnTo>
                  <a:lnTo>
                    <a:pt x="232" y="499"/>
                  </a:lnTo>
                  <a:lnTo>
                    <a:pt x="250" y="554"/>
                  </a:lnTo>
                  <a:lnTo>
                    <a:pt x="269" y="610"/>
                  </a:lnTo>
                  <a:lnTo>
                    <a:pt x="286" y="667"/>
                  </a:lnTo>
                  <a:lnTo>
                    <a:pt x="301" y="725"/>
                  </a:lnTo>
                  <a:lnTo>
                    <a:pt x="326" y="851"/>
                  </a:lnTo>
                  <a:lnTo>
                    <a:pt x="344" y="989"/>
                  </a:lnTo>
                  <a:lnTo>
                    <a:pt x="356" y="1230"/>
                  </a:lnTo>
                  <a:lnTo>
                    <a:pt x="352" y="1398"/>
                  </a:lnTo>
                  <a:lnTo>
                    <a:pt x="342" y="1547"/>
                  </a:lnTo>
                  <a:lnTo>
                    <a:pt x="329" y="1866"/>
                  </a:lnTo>
                  <a:lnTo>
                    <a:pt x="320" y="1888"/>
                  </a:lnTo>
                  <a:lnTo>
                    <a:pt x="298" y="1896"/>
                  </a:lnTo>
                  <a:lnTo>
                    <a:pt x="277" y="1888"/>
                  </a:lnTo>
                  <a:lnTo>
                    <a:pt x="268" y="1866"/>
                  </a:lnTo>
                  <a:lnTo>
                    <a:pt x="265" y="1778"/>
                  </a:lnTo>
                  <a:lnTo>
                    <a:pt x="257" y="1697"/>
                  </a:lnTo>
                  <a:lnTo>
                    <a:pt x="246" y="1622"/>
                  </a:lnTo>
                  <a:lnTo>
                    <a:pt x="236" y="1550"/>
                  </a:lnTo>
                  <a:lnTo>
                    <a:pt x="202" y="1233"/>
                  </a:lnTo>
                  <a:lnTo>
                    <a:pt x="192" y="999"/>
                  </a:lnTo>
                  <a:lnTo>
                    <a:pt x="178" y="863"/>
                  </a:lnTo>
                  <a:lnTo>
                    <a:pt x="164" y="740"/>
                  </a:lnTo>
                  <a:lnTo>
                    <a:pt x="145" y="624"/>
                  </a:lnTo>
                  <a:lnTo>
                    <a:pt x="136" y="568"/>
                  </a:lnTo>
                  <a:lnTo>
                    <a:pt x="125" y="512"/>
                  </a:lnTo>
                  <a:lnTo>
                    <a:pt x="113" y="458"/>
                  </a:lnTo>
                  <a:lnTo>
                    <a:pt x="100" y="403"/>
                  </a:lnTo>
                  <a:lnTo>
                    <a:pt x="87" y="346"/>
                  </a:lnTo>
                  <a:lnTo>
                    <a:pt x="72" y="289"/>
                  </a:lnTo>
                  <a:lnTo>
                    <a:pt x="56" y="230"/>
                  </a:lnTo>
                  <a:lnTo>
                    <a:pt x="37" y="169"/>
                  </a:lnTo>
                  <a:lnTo>
                    <a:pt x="19" y="105"/>
                  </a:lnTo>
                  <a:lnTo>
                    <a:pt x="0" y="38"/>
                  </a:lnTo>
                  <a:lnTo>
                    <a:pt x="1" y="13"/>
                  </a:lnTo>
                  <a:lnTo>
                    <a:pt x="20" y="0"/>
                  </a:lnTo>
                  <a:lnTo>
                    <a:pt x="41" y="1"/>
                  </a:lnTo>
                  <a:lnTo>
                    <a:pt x="57" y="19"/>
                  </a:lnTo>
                  <a:lnTo>
                    <a:pt x="57" y="19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Freeform 65"/>
            <p:cNvSpPr/>
            <p:nvPr/>
          </p:nvSpPr>
          <p:spPr>
            <a:xfrm>
              <a:off x="1070" y="1599"/>
              <a:ext cx="229" cy="391"/>
            </a:xfrm>
            <a:custGeom>
              <a:avLst/>
              <a:gdLst/>
              <a:ahLst/>
              <a:cxnLst>
                <a:cxn ang="0">
                  <a:pos x="83" y="27"/>
                </a:cxn>
                <a:cxn ang="0">
                  <a:pos x="68" y="47"/>
                </a:cxn>
                <a:cxn ang="0">
                  <a:pos x="60" y="58"/>
                </a:cxn>
                <a:cxn ang="0">
                  <a:pos x="44" y="78"/>
                </a:cxn>
                <a:cxn ang="0">
                  <a:pos x="26" y="186"/>
                </a:cxn>
                <a:cxn ang="0">
                  <a:pos x="33" y="255"/>
                </a:cxn>
                <a:cxn ang="0">
                  <a:pos x="42" y="292"/>
                </a:cxn>
                <a:cxn ang="0">
                  <a:pos x="52" y="317"/>
                </a:cxn>
                <a:cxn ang="0">
                  <a:pos x="64" y="338"/>
                </a:cxn>
                <a:cxn ang="0">
                  <a:pos x="80" y="352"/>
                </a:cxn>
                <a:cxn ang="0">
                  <a:pos x="112" y="359"/>
                </a:cxn>
                <a:cxn ang="0">
                  <a:pos x="142" y="341"/>
                </a:cxn>
                <a:cxn ang="0">
                  <a:pos x="156" y="320"/>
                </a:cxn>
                <a:cxn ang="0">
                  <a:pos x="167" y="292"/>
                </a:cxn>
                <a:cxn ang="0">
                  <a:pos x="182" y="215"/>
                </a:cxn>
                <a:cxn ang="0">
                  <a:pos x="179" y="128"/>
                </a:cxn>
                <a:cxn ang="0">
                  <a:pos x="172" y="104"/>
                </a:cxn>
                <a:cxn ang="0">
                  <a:pos x="161" y="86"/>
                </a:cxn>
                <a:cxn ang="0">
                  <a:pos x="95" y="53"/>
                </a:cxn>
                <a:cxn ang="0">
                  <a:pos x="102" y="39"/>
                </a:cxn>
                <a:cxn ang="0">
                  <a:pos x="131" y="34"/>
                </a:cxn>
                <a:cxn ang="0">
                  <a:pos x="184" y="51"/>
                </a:cxn>
                <a:cxn ang="0">
                  <a:pos x="200" y="67"/>
                </a:cxn>
                <a:cxn ang="0">
                  <a:pos x="213" y="89"/>
                </a:cxn>
                <a:cxn ang="0">
                  <a:pos x="229" y="168"/>
                </a:cxn>
                <a:cxn ang="0">
                  <a:pos x="222" y="246"/>
                </a:cxn>
                <a:cxn ang="0">
                  <a:pos x="212" y="284"/>
                </a:cxn>
                <a:cxn ang="0">
                  <a:pos x="200" y="313"/>
                </a:cxn>
                <a:cxn ang="0">
                  <a:pos x="192" y="329"/>
                </a:cxn>
                <a:cxn ang="0">
                  <a:pos x="176" y="352"/>
                </a:cxn>
                <a:cxn ang="0">
                  <a:pos x="166" y="363"/>
                </a:cxn>
                <a:cxn ang="0">
                  <a:pos x="150" y="375"/>
                </a:cxn>
                <a:cxn ang="0">
                  <a:pos x="119" y="388"/>
                </a:cxn>
                <a:cxn ang="0">
                  <a:pos x="63" y="383"/>
                </a:cxn>
                <a:cxn ang="0">
                  <a:pos x="43" y="366"/>
                </a:cxn>
                <a:cxn ang="0">
                  <a:pos x="32" y="351"/>
                </a:cxn>
                <a:cxn ang="0">
                  <a:pos x="19" y="323"/>
                </a:cxn>
                <a:cxn ang="0">
                  <a:pos x="7" y="281"/>
                </a:cxn>
                <a:cxn ang="0">
                  <a:pos x="2" y="158"/>
                </a:cxn>
                <a:cxn ang="0">
                  <a:pos x="13" y="103"/>
                </a:cxn>
                <a:cxn ang="0">
                  <a:pos x="25" y="64"/>
                </a:cxn>
                <a:cxn ang="0">
                  <a:pos x="36" y="40"/>
                </a:cxn>
                <a:cxn ang="0">
                  <a:pos x="49" y="20"/>
                </a:cxn>
                <a:cxn ang="0">
                  <a:pos x="61" y="8"/>
                </a:cxn>
                <a:cxn ang="0">
                  <a:pos x="84" y="0"/>
                </a:cxn>
                <a:cxn ang="0">
                  <a:pos x="94" y="8"/>
                </a:cxn>
              </a:cxnLst>
              <a:rect l="0" t="0" r="0" b="0"/>
              <a:pathLst>
                <a:path w="913" h="1565">
                  <a:moveTo>
                    <a:pt x="362" y="55"/>
                  </a:moveTo>
                  <a:lnTo>
                    <a:pt x="345" y="81"/>
                  </a:lnTo>
                  <a:lnTo>
                    <a:pt x="329" y="107"/>
                  </a:lnTo>
                  <a:lnTo>
                    <a:pt x="313" y="129"/>
                  </a:lnTo>
                  <a:lnTo>
                    <a:pt x="300" y="151"/>
                  </a:lnTo>
                  <a:lnTo>
                    <a:pt x="273" y="187"/>
                  </a:lnTo>
                  <a:lnTo>
                    <a:pt x="260" y="203"/>
                  </a:lnTo>
                  <a:lnTo>
                    <a:pt x="249" y="217"/>
                  </a:lnTo>
                  <a:lnTo>
                    <a:pt x="238" y="232"/>
                  </a:lnTo>
                  <a:lnTo>
                    <a:pt x="228" y="245"/>
                  </a:lnTo>
                  <a:lnTo>
                    <a:pt x="209" y="269"/>
                  </a:lnTo>
                  <a:lnTo>
                    <a:pt x="177" y="313"/>
                  </a:lnTo>
                  <a:lnTo>
                    <a:pt x="134" y="426"/>
                  </a:lnTo>
                  <a:lnTo>
                    <a:pt x="106" y="645"/>
                  </a:lnTo>
                  <a:lnTo>
                    <a:pt x="104" y="744"/>
                  </a:lnTo>
                  <a:lnTo>
                    <a:pt x="112" y="874"/>
                  </a:lnTo>
                  <a:lnTo>
                    <a:pt x="121" y="947"/>
                  </a:lnTo>
                  <a:lnTo>
                    <a:pt x="133" y="1022"/>
                  </a:lnTo>
                  <a:lnTo>
                    <a:pt x="149" y="1097"/>
                  </a:lnTo>
                  <a:lnTo>
                    <a:pt x="158" y="1132"/>
                  </a:lnTo>
                  <a:lnTo>
                    <a:pt x="169" y="1168"/>
                  </a:lnTo>
                  <a:lnTo>
                    <a:pt x="181" y="1203"/>
                  </a:lnTo>
                  <a:lnTo>
                    <a:pt x="193" y="1236"/>
                  </a:lnTo>
                  <a:lnTo>
                    <a:pt x="208" y="1268"/>
                  </a:lnTo>
                  <a:lnTo>
                    <a:pt x="222" y="1298"/>
                  </a:lnTo>
                  <a:lnTo>
                    <a:pt x="238" y="1326"/>
                  </a:lnTo>
                  <a:lnTo>
                    <a:pt x="257" y="1351"/>
                  </a:lnTo>
                  <a:lnTo>
                    <a:pt x="276" y="1374"/>
                  </a:lnTo>
                  <a:lnTo>
                    <a:pt x="296" y="1394"/>
                  </a:lnTo>
                  <a:lnTo>
                    <a:pt x="317" y="1410"/>
                  </a:lnTo>
                  <a:lnTo>
                    <a:pt x="339" y="1423"/>
                  </a:lnTo>
                  <a:lnTo>
                    <a:pt x="390" y="1438"/>
                  </a:lnTo>
                  <a:lnTo>
                    <a:pt x="445" y="1435"/>
                  </a:lnTo>
                  <a:lnTo>
                    <a:pt x="507" y="1414"/>
                  </a:lnTo>
                  <a:lnTo>
                    <a:pt x="550" y="1384"/>
                  </a:lnTo>
                  <a:lnTo>
                    <a:pt x="568" y="1363"/>
                  </a:lnTo>
                  <a:lnTo>
                    <a:pt x="587" y="1338"/>
                  </a:lnTo>
                  <a:lnTo>
                    <a:pt x="606" y="1310"/>
                  </a:lnTo>
                  <a:lnTo>
                    <a:pt x="622" y="1279"/>
                  </a:lnTo>
                  <a:lnTo>
                    <a:pt x="638" y="1244"/>
                  </a:lnTo>
                  <a:lnTo>
                    <a:pt x="652" y="1208"/>
                  </a:lnTo>
                  <a:lnTo>
                    <a:pt x="666" y="1170"/>
                  </a:lnTo>
                  <a:lnTo>
                    <a:pt x="678" y="1128"/>
                  </a:lnTo>
                  <a:lnTo>
                    <a:pt x="699" y="1043"/>
                  </a:lnTo>
                  <a:lnTo>
                    <a:pt x="727" y="859"/>
                  </a:lnTo>
                  <a:lnTo>
                    <a:pt x="732" y="677"/>
                  </a:lnTo>
                  <a:lnTo>
                    <a:pt x="727" y="592"/>
                  </a:lnTo>
                  <a:lnTo>
                    <a:pt x="715" y="513"/>
                  </a:lnTo>
                  <a:lnTo>
                    <a:pt x="707" y="478"/>
                  </a:lnTo>
                  <a:lnTo>
                    <a:pt x="698" y="445"/>
                  </a:lnTo>
                  <a:lnTo>
                    <a:pt x="686" y="415"/>
                  </a:lnTo>
                  <a:lnTo>
                    <a:pt x="672" y="388"/>
                  </a:lnTo>
                  <a:lnTo>
                    <a:pt x="658" y="364"/>
                  </a:lnTo>
                  <a:lnTo>
                    <a:pt x="640" y="344"/>
                  </a:lnTo>
                  <a:lnTo>
                    <a:pt x="622" y="329"/>
                  </a:lnTo>
                  <a:lnTo>
                    <a:pt x="602" y="317"/>
                  </a:lnTo>
                  <a:lnTo>
                    <a:pt x="379" y="213"/>
                  </a:lnTo>
                  <a:lnTo>
                    <a:pt x="383" y="191"/>
                  </a:lnTo>
                  <a:lnTo>
                    <a:pt x="391" y="172"/>
                  </a:lnTo>
                  <a:lnTo>
                    <a:pt x="405" y="157"/>
                  </a:lnTo>
                  <a:lnTo>
                    <a:pt x="423" y="147"/>
                  </a:lnTo>
                  <a:lnTo>
                    <a:pt x="467" y="135"/>
                  </a:lnTo>
                  <a:lnTo>
                    <a:pt x="522" y="135"/>
                  </a:lnTo>
                  <a:lnTo>
                    <a:pt x="638" y="160"/>
                  </a:lnTo>
                  <a:lnTo>
                    <a:pt x="690" y="181"/>
                  </a:lnTo>
                  <a:lnTo>
                    <a:pt x="732" y="205"/>
                  </a:lnTo>
                  <a:lnTo>
                    <a:pt x="762" y="228"/>
                  </a:lnTo>
                  <a:lnTo>
                    <a:pt x="787" y="255"/>
                  </a:lnTo>
                  <a:lnTo>
                    <a:pt x="799" y="269"/>
                  </a:lnTo>
                  <a:lnTo>
                    <a:pt x="811" y="284"/>
                  </a:lnTo>
                  <a:lnTo>
                    <a:pt x="832" y="317"/>
                  </a:lnTo>
                  <a:lnTo>
                    <a:pt x="851" y="355"/>
                  </a:lnTo>
                  <a:lnTo>
                    <a:pt x="867" y="393"/>
                  </a:lnTo>
                  <a:lnTo>
                    <a:pt x="891" y="480"/>
                  </a:lnTo>
                  <a:lnTo>
                    <a:pt x="913" y="673"/>
                  </a:lnTo>
                  <a:lnTo>
                    <a:pt x="912" y="777"/>
                  </a:lnTo>
                  <a:lnTo>
                    <a:pt x="903" y="881"/>
                  </a:lnTo>
                  <a:lnTo>
                    <a:pt x="884" y="986"/>
                  </a:lnTo>
                  <a:lnTo>
                    <a:pt x="873" y="1037"/>
                  </a:lnTo>
                  <a:lnTo>
                    <a:pt x="859" y="1087"/>
                  </a:lnTo>
                  <a:lnTo>
                    <a:pt x="844" y="1136"/>
                  </a:lnTo>
                  <a:lnTo>
                    <a:pt x="827" y="1184"/>
                  </a:lnTo>
                  <a:lnTo>
                    <a:pt x="808" y="1230"/>
                  </a:lnTo>
                  <a:lnTo>
                    <a:pt x="798" y="1252"/>
                  </a:lnTo>
                  <a:lnTo>
                    <a:pt x="787" y="1274"/>
                  </a:lnTo>
                  <a:lnTo>
                    <a:pt x="776" y="1295"/>
                  </a:lnTo>
                  <a:lnTo>
                    <a:pt x="766" y="1315"/>
                  </a:lnTo>
                  <a:lnTo>
                    <a:pt x="742" y="1354"/>
                  </a:lnTo>
                  <a:lnTo>
                    <a:pt x="716" y="1390"/>
                  </a:lnTo>
                  <a:lnTo>
                    <a:pt x="703" y="1407"/>
                  </a:lnTo>
                  <a:lnTo>
                    <a:pt x="690" y="1423"/>
                  </a:lnTo>
                  <a:lnTo>
                    <a:pt x="675" y="1439"/>
                  </a:lnTo>
                  <a:lnTo>
                    <a:pt x="660" y="1452"/>
                  </a:lnTo>
                  <a:lnTo>
                    <a:pt x="646" y="1465"/>
                  </a:lnTo>
                  <a:lnTo>
                    <a:pt x="631" y="1479"/>
                  </a:lnTo>
                  <a:lnTo>
                    <a:pt x="600" y="1500"/>
                  </a:lnTo>
                  <a:lnTo>
                    <a:pt x="567" y="1519"/>
                  </a:lnTo>
                  <a:lnTo>
                    <a:pt x="519" y="1539"/>
                  </a:lnTo>
                  <a:lnTo>
                    <a:pt x="474" y="1553"/>
                  </a:lnTo>
                  <a:lnTo>
                    <a:pt x="391" y="1565"/>
                  </a:lnTo>
                  <a:lnTo>
                    <a:pt x="317" y="1557"/>
                  </a:lnTo>
                  <a:lnTo>
                    <a:pt x="253" y="1532"/>
                  </a:lnTo>
                  <a:lnTo>
                    <a:pt x="224" y="1513"/>
                  </a:lnTo>
                  <a:lnTo>
                    <a:pt x="197" y="1491"/>
                  </a:lnTo>
                  <a:lnTo>
                    <a:pt x="172" y="1464"/>
                  </a:lnTo>
                  <a:lnTo>
                    <a:pt x="160" y="1451"/>
                  </a:lnTo>
                  <a:lnTo>
                    <a:pt x="149" y="1435"/>
                  </a:lnTo>
                  <a:lnTo>
                    <a:pt x="128" y="1403"/>
                  </a:lnTo>
                  <a:lnTo>
                    <a:pt x="109" y="1370"/>
                  </a:lnTo>
                  <a:lnTo>
                    <a:pt x="92" y="1332"/>
                  </a:lnTo>
                  <a:lnTo>
                    <a:pt x="76" y="1294"/>
                  </a:lnTo>
                  <a:lnTo>
                    <a:pt x="62" y="1254"/>
                  </a:lnTo>
                  <a:lnTo>
                    <a:pt x="49" y="1211"/>
                  </a:lnTo>
                  <a:lnTo>
                    <a:pt x="29" y="1124"/>
                  </a:lnTo>
                  <a:lnTo>
                    <a:pt x="5" y="946"/>
                  </a:lnTo>
                  <a:lnTo>
                    <a:pt x="0" y="775"/>
                  </a:lnTo>
                  <a:lnTo>
                    <a:pt x="9" y="632"/>
                  </a:lnTo>
                  <a:lnTo>
                    <a:pt x="20" y="558"/>
                  </a:lnTo>
                  <a:lnTo>
                    <a:pt x="39" y="464"/>
                  </a:lnTo>
                  <a:lnTo>
                    <a:pt x="50" y="413"/>
                  </a:lnTo>
                  <a:lnTo>
                    <a:pt x="64" y="361"/>
                  </a:lnTo>
                  <a:lnTo>
                    <a:pt x="81" y="309"/>
                  </a:lnTo>
                  <a:lnTo>
                    <a:pt x="98" y="257"/>
                  </a:lnTo>
                  <a:lnTo>
                    <a:pt x="120" y="207"/>
                  </a:lnTo>
                  <a:lnTo>
                    <a:pt x="130" y="183"/>
                  </a:lnTo>
                  <a:lnTo>
                    <a:pt x="142" y="160"/>
                  </a:lnTo>
                  <a:lnTo>
                    <a:pt x="154" y="137"/>
                  </a:lnTo>
                  <a:lnTo>
                    <a:pt x="168" y="117"/>
                  </a:lnTo>
                  <a:lnTo>
                    <a:pt x="196" y="79"/>
                  </a:lnTo>
                  <a:lnTo>
                    <a:pt x="210" y="63"/>
                  </a:lnTo>
                  <a:lnTo>
                    <a:pt x="226" y="47"/>
                  </a:lnTo>
                  <a:lnTo>
                    <a:pt x="242" y="34"/>
                  </a:lnTo>
                  <a:lnTo>
                    <a:pt x="260" y="23"/>
                  </a:lnTo>
                  <a:lnTo>
                    <a:pt x="296" y="7"/>
                  </a:lnTo>
                  <a:lnTo>
                    <a:pt x="334" y="0"/>
                  </a:lnTo>
                  <a:lnTo>
                    <a:pt x="362" y="3"/>
                  </a:lnTo>
                  <a:lnTo>
                    <a:pt x="374" y="14"/>
                  </a:lnTo>
                  <a:lnTo>
                    <a:pt x="373" y="31"/>
                  </a:lnTo>
                  <a:lnTo>
                    <a:pt x="362" y="55"/>
                  </a:lnTo>
                  <a:lnTo>
                    <a:pt x="362" y="55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Freeform 66"/>
            <p:cNvSpPr/>
            <p:nvPr/>
          </p:nvSpPr>
          <p:spPr>
            <a:xfrm>
              <a:off x="748" y="1621"/>
              <a:ext cx="75" cy="76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1" y="31"/>
                </a:cxn>
                <a:cxn ang="0">
                  <a:pos x="3" y="23"/>
                </a:cxn>
                <a:cxn ang="0">
                  <a:pos x="6" y="17"/>
                </a:cxn>
                <a:cxn ang="0">
                  <a:pos x="8" y="14"/>
                </a:cxn>
                <a:cxn ang="0">
                  <a:pos x="11" y="11"/>
                </a:cxn>
                <a:cxn ang="0">
                  <a:pos x="17" y="7"/>
                </a:cxn>
                <a:cxn ang="0">
                  <a:pos x="23" y="3"/>
                </a:cxn>
                <a:cxn ang="0">
                  <a:pos x="38" y="0"/>
                </a:cxn>
                <a:cxn ang="0">
                  <a:pos x="52" y="3"/>
                </a:cxn>
                <a:cxn ang="0">
                  <a:pos x="64" y="11"/>
                </a:cxn>
                <a:cxn ang="0">
                  <a:pos x="72" y="23"/>
                </a:cxn>
                <a:cxn ang="0">
                  <a:pos x="75" y="38"/>
                </a:cxn>
                <a:cxn ang="0">
                  <a:pos x="74" y="46"/>
                </a:cxn>
                <a:cxn ang="0">
                  <a:pos x="72" y="53"/>
                </a:cxn>
                <a:cxn ang="0">
                  <a:pos x="68" y="60"/>
                </a:cxn>
                <a:cxn ang="0">
                  <a:pos x="66" y="63"/>
                </a:cxn>
                <a:cxn ang="0">
                  <a:pos x="64" y="65"/>
                </a:cxn>
                <a:cxn ang="0">
                  <a:pos x="58" y="70"/>
                </a:cxn>
                <a:cxn ang="0">
                  <a:pos x="52" y="73"/>
                </a:cxn>
                <a:cxn ang="0">
                  <a:pos x="38" y="76"/>
                </a:cxn>
                <a:cxn ang="0">
                  <a:pos x="23" y="73"/>
                </a:cxn>
                <a:cxn ang="0">
                  <a:pos x="11" y="65"/>
                </a:cxn>
                <a:cxn ang="0">
                  <a:pos x="3" y="53"/>
                </a:cxn>
                <a:cxn ang="0">
                  <a:pos x="0" y="38"/>
                </a:cxn>
                <a:cxn ang="0">
                  <a:pos x="0" y="38"/>
                </a:cxn>
              </a:cxnLst>
              <a:rect l="0" t="0" r="0" b="0"/>
              <a:pathLst>
                <a:path w="304" h="305">
                  <a:moveTo>
                    <a:pt x="0" y="153"/>
                  </a:moveTo>
                  <a:lnTo>
                    <a:pt x="3" y="123"/>
                  </a:lnTo>
                  <a:lnTo>
                    <a:pt x="11" y="93"/>
                  </a:lnTo>
                  <a:lnTo>
                    <a:pt x="26" y="68"/>
                  </a:lnTo>
                  <a:lnTo>
                    <a:pt x="34" y="56"/>
                  </a:lnTo>
                  <a:lnTo>
                    <a:pt x="44" y="45"/>
                  </a:lnTo>
                  <a:lnTo>
                    <a:pt x="67" y="27"/>
                  </a:lnTo>
                  <a:lnTo>
                    <a:pt x="92" y="13"/>
                  </a:lnTo>
                  <a:lnTo>
                    <a:pt x="152" y="0"/>
                  </a:lnTo>
                  <a:lnTo>
                    <a:pt x="211" y="13"/>
                  </a:lnTo>
                  <a:lnTo>
                    <a:pt x="259" y="45"/>
                  </a:lnTo>
                  <a:lnTo>
                    <a:pt x="292" y="93"/>
                  </a:lnTo>
                  <a:lnTo>
                    <a:pt x="304" y="153"/>
                  </a:lnTo>
                  <a:lnTo>
                    <a:pt x="301" y="184"/>
                  </a:lnTo>
                  <a:lnTo>
                    <a:pt x="292" y="212"/>
                  </a:lnTo>
                  <a:lnTo>
                    <a:pt x="277" y="239"/>
                  </a:lnTo>
                  <a:lnTo>
                    <a:pt x="269" y="251"/>
                  </a:lnTo>
                  <a:lnTo>
                    <a:pt x="259" y="261"/>
                  </a:lnTo>
                  <a:lnTo>
                    <a:pt x="236" y="280"/>
                  </a:lnTo>
                  <a:lnTo>
                    <a:pt x="211" y="293"/>
                  </a:lnTo>
                  <a:lnTo>
                    <a:pt x="152" y="305"/>
                  </a:lnTo>
                  <a:lnTo>
                    <a:pt x="92" y="293"/>
                  </a:lnTo>
                  <a:lnTo>
                    <a:pt x="44" y="261"/>
                  </a:lnTo>
                  <a:lnTo>
                    <a:pt x="11" y="212"/>
                  </a:lnTo>
                  <a:lnTo>
                    <a:pt x="0" y="153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1" name="Freeform 67"/>
            <p:cNvSpPr/>
            <p:nvPr/>
          </p:nvSpPr>
          <p:spPr>
            <a:xfrm>
              <a:off x="1538" y="1613"/>
              <a:ext cx="68" cy="69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3" y="21"/>
                </a:cxn>
                <a:cxn ang="0">
                  <a:pos x="6" y="15"/>
                </a:cxn>
                <a:cxn ang="0">
                  <a:pos x="10" y="10"/>
                </a:cxn>
                <a:cxn ang="0">
                  <a:pos x="15" y="6"/>
                </a:cxn>
                <a:cxn ang="0">
                  <a:pos x="21" y="3"/>
                </a:cxn>
                <a:cxn ang="0">
                  <a:pos x="34" y="0"/>
                </a:cxn>
                <a:cxn ang="0">
                  <a:pos x="47" y="3"/>
                </a:cxn>
                <a:cxn ang="0">
                  <a:pos x="58" y="10"/>
                </a:cxn>
                <a:cxn ang="0">
                  <a:pos x="66" y="21"/>
                </a:cxn>
                <a:cxn ang="0">
                  <a:pos x="68" y="35"/>
                </a:cxn>
                <a:cxn ang="0">
                  <a:pos x="66" y="48"/>
                </a:cxn>
                <a:cxn ang="0">
                  <a:pos x="63" y="54"/>
                </a:cxn>
                <a:cxn ang="0">
                  <a:pos x="58" y="59"/>
                </a:cxn>
                <a:cxn ang="0">
                  <a:pos x="53" y="63"/>
                </a:cxn>
                <a:cxn ang="0">
                  <a:pos x="47" y="66"/>
                </a:cxn>
                <a:cxn ang="0">
                  <a:pos x="34" y="69"/>
                </a:cxn>
                <a:cxn ang="0">
                  <a:pos x="21" y="66"/>
                </a:cxn>
                <a:cxn ang="0">
                  <a:pos x="10" y="59"/>
                </a:cxn>
                <a:cxn ang="0">
                  <a:pos x="3" y="48"/>
                </a:cxn>
                <a:cxn ang="0">
                  <a:pos x="0" y="35"/>
                </a:cxn>
                <a:cxn ang="0">
                  <a:pos x="0" y="35"/>
                </a:cxn>
              </a:cxnLst>
              <a:rect l="0" t="0" r="0" b="0"/>
              <a:pathLst>
                <a:path w="274" h="275">
                  <a:moveTo>
                    <a:pt x="0" y="138"/>
                  </a:moveTo>
                  <a:lnTo>
                    <a:pt x="11" y="83"/>
                  </a:lnTo>
                  <a:lnTo>
                    <a:pt x="23" y="61"/>
                  </a:lnTo>
                  <a:lnTo>
                    <a:pt x="40" y="41"/>
                  </a:lnTo>
                  <a:lnTo>
                    <a:pt x="60" y="23"/>
                  </a:lnTo>
                  <a:lnTo>
                    <a:pt x="84" y="10"/>
                  </a:lnTo>
                  <a:lnTo>
                    <a:pt x="137" y="0"/>
                  </a:lnTo>
                  <a:lnTo>
                    <a:pt x="191" y="10"/>
                  </a:lnTo>
                  <a:lnTo>
                    <a:pt x="234" y="41"/>
                  </a:lnTo>
                  <a:lnTo>
                    <a:pt x="264" y="83"/>
                  </a:lnTo>
                  <a:lnTo>
                    <a:pt x="274" y="138"/>
                  </a:lnTo>
                  <a:lnTo>
                    <a:pt x="264" y="191"/>
                  </a:lnTo>
                  <a:lnTo>
                    <a:pt x="252" y="215"/>
                  </a:lnTo>
                  <a:lnTo>
                    <a:pt x="234" y="235"/>
                  </a:lnTo>
                  <a:lnTo>
                    <a:pt x="214" y="251"/>
                  </a:lnTo>
                  <a:lnTo>
                    <a:pt x="191" y="265"/>
                  </a:lnTo>
                  <a:lnTo>
                    <a:pt x="137" y="275"/>
                  </a:lnTo>
                  <a:lnTo>
                    <a:pt x="84" y="265"/>
                  </a:lnTo>
                  <a:lnTo>
                    <a:pt x="40" y="235"/>
                  </a:lnTo>
                  <a:lnTo>
                    <a:pt x="11" y="191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Freeform 68"/>
            <p:cNvSpPr/>
            <p:nvPr/>
          </p:nvSpPr>
          <p:spPr>
            <a:xfrm>
              <a:off x="783" y="1596"/>
              <a:ext cx="166" cy="448"/>
            </a:xfrm>
            <a:custGeom>
              <a:avLst/>
              <a:gdLst/>
              <a:ahLst/>
              <a:cxnLst>
                <a:cxn ang="0">
                  <a:pos x="31" y="181"/>
                </a:cxn>
                <a:cxn ang="0">
                  <a:pos x="27" y="256"/>
                </a:cxn>
                <a:cxn ang="0">
                  <a:pos x="31" y="300"/>
                </a:cxn>
                <a:cxn ang="0">
                  <a:pos x="37" y="323"/>
                </a:cxn>
                <a:cxn ang="0">
                  <a:pos x="48" y="329"/>
                </a:cxn>
                <a:cxn ang="0">
                  <a:pos x="91" y="339"/>
                </a:cxn>
                <a:cxn ang="0">
                  <a:pos x="128" y="351"/>
                </a:cxn>
                <a:cxn ang="0">
                  <a:pos x="149" y="365"/>
                </a:cxn>
                <a:cxn ang="0">
                  <a:pos x="157" y="374"/>
                </a:cxn>
                <a:cxn ang="0">
                  <a:pos x="166" y="397"/>
                </a:cxn>
                <a:cxn ang="0">
                  <a:pos x="163" y="428"/>
                </a:cxn>
                <a:cxn ang="0">
                  <a:pos x="156" y="441"/>
                </a:cxn>
                <a:cxn ang="0">
                  <a:pos x="147" y="447"/>
                </a:cxn>
                <a:cxn ang="0">
                  <a:pos x="128" y="441"/>
                </a:cxn>
                <a:cxn ang="0">
                  <a:pos x="118" y="413"/>
                </a:cxn>
                <a:cxn ang="0">
                  <a:pos x="113" y="397"/>
                </a:cxn>
                <a:cxn ang="0">
                  <a:pos x="107" y="385"/>
                </a:cxn>
                <a:cxn ang="0">
                  <a:pos x="100" y="376"/>
                </a:cxn>
                <a:cxn ang="0">
                  <a:pos x="92" y="369"/>
                </a:cxn>
                <a:cxn ang="0">
                  <a:pos x="79" y="363"/>
                </a:cxn>
                <a:cxn ang="0">
                  <a:pos x="42" y="355"/>
                </a:cxn>
                <a:cxn ang="0">
                  <a:pos x="13" y="329"/>
                </a:cxn>
                <a:cxn ang="0">
                  <a:pos x="3" y="264"/>
                </a:cxn>
                <a:cxn ang="0">
                  <a:pos x="0" y="166"/>
                </a:cxn>
                <a:cxn ang="0">
                  <a:pos x="5" y="142"/>
                </a:cxn>
                <a:cxn ang="0">
                  <a:pos x="12" y="135"/>
                </a:cxn>
                <a:cxn ang="0">
                  <a:pos x="26" y="127"/>
                </a:cxn>
                <a:cxn ang="0">
                  <a:pos x="44" y="116"/>
                </a:cxn>
                <a:cxn ang="0">
                  <a:pos x="57" y="103"/>
                </a:cxn>
                <a:cxn ang="0">
                  <a:pos x="69" y="78"/>
                </a:cxn>
                <a:cxn ang="0">
                  <a:pos x="68" y="54"/>
                </a:cxn>
                <a:cxn ang="0">
                  <a:pos x="58" y="11"/>
                </a:cxn>
                <a:cxn ang="0">
                  <a:pos x="60" y="0"/>
                </a:cxn>
                <a:cxn ang="0">
                  <a:pos x="79" y="8"/>
                </a:cxn>
                <a:cxn ang="0">
                  <a:pos x="95" y="37"/>
                </a:cxn>
                <a:cxn ang="0">
                  <a:pos x="96" y="74"/>
                </a:cxn>
                <a:cxn ang="0">
                  <a:pos x="89" y="99"/>
                </a:cxn>
                <a:cxn ang="0">
                  <a:pos x="82" y="117"/>
                </a:cxn>
                <a:cxn ang="0">
                  <a:pos x="75" y="128"/>
                </a:cxn>
                <a:cxn ang="0">
                  <a:pos x="68" y="138"/>
                </a:cxn>
                <a:cxn ang="0">
                  <a:pos x="60" y="147"/>
                </a:cxn>
                <a:cxn ang="0">
                  <a:pos x="51" y="155"/>
                </a:cxn>
                <a:cxn ang="0">
                  <a:pos x="37" y="162"/>
                </a:cxn>
              </a:cxnLst>
              <a:rect l="0" t="0" r="0" b="0"/>
              <a:pathLst>
                <a:path w="667" h="1793">
                  <a:moveTo>
                    <a:pt x="147" y="647"/>
                  </a:moveTo>
                  <a:lnTo>
                    <a:pt x="125" y="726"/>
                  </a:lnTo>
                  <a:lnTo>
                    <a:pt x="112" y="820"/>
                  </a:lnTo>
                  <a:lnTo>
                    <a:pt x="108" y="1024"/>
                  </a:lnTo>
                  <a:lnTo>
                    <a:pt x="113" y="1121"/>
                  </a:lnTo>
                  <a:lnTo>
                    <a:pt x="123" y="1202"/>
                  </a:lnTo>
                  <a:lnTo>
                    <a:pt x="135" y="1262"/>
                  </a:lnTo>
                  <a:lnTo>
                    <a:pt x="147" y="1294"/>
                  </a:lnTo>
                  <a:lnTo>
                    <a:pt x="164" y="1306"/>
                  </a:lnTo>
                  <a:lnTo>
                    <a:pt x="192" y="1317"/>
                  </a:lnTo>
                  <a:lnTo>
                    <a:pt x="269" y="1336"/>
                  </a:lnTo>
                  <a:lnTo>
                    <a:pt x="365" y="1357"/>
                  </a:lnTo>
                  <a:lnTo>
                    <a:pt x="465" y="1386"/>
                  </a:lnTo>
                  <a:lnTo>
                    <a:pt x="514" y="1406"/>
                  </a:lnTo>
                  <a:lnTo>
                    <a:pt x="558" y="1432"/>
                  </a:lnTo>
                  <a:lnTo>
                    <a:pt x="598" y="1461"/>
                  </a:lnTo>
                  <a:lnTo>
                    <a:pt x="614" y="1477"/>
                  </a:lnTo>
                  <a:lnTo>
                    <a:pt x="630" y="1495"/>
                  </a:lnTo>
                  <a:lnTo>
                    <a:pt x="653" y="1538"/>
                  </a:lnTo>
                  <a:lnTo>
                    <a:pt x="666" y="1589"/>
                  </a:lnTo>
                  <a:lnTo>
                    <a:pt x="667" y="1646"/>
                  </a:lnTo>
                  <a:lnTo>
                    <a:pt x="654" y="1714"/>
                  </a:lnTo>
                  <a:lnTo>
                    <a:pt x="638" y="1751"/>
                  </a:lnTo>
                  <a:lnTo>
                    <a:pt x="627" y="1766"/>
                  </a:lnTo>
                  <a:lnTo>
                    <a:pt x="615" y="1777"/>
                  </a:lnTo>
                  <a:lnTo>
                    <a:pt x="590" y="1790"/>
                  </a:lnTo>
                  <a:lnTo>
                    <a:pt x="563" y="1793"/>
                  </a:lnTo>
                  <a:lnTo>
                    <a:pt x="513" y="1763"/>
                  </a:lnTo>
                  <a:lnTo>
                    <a:pt x="482" y="1694"/>
                  </a:lnTo>
                  <a:lnTo>
                    <a:pt x="475" y="1654"/>
                  </a:lnTo>
                  <a:lnTo>
                    <a:pt x="466" y="1619"/>
                  </a:lnTo>
                  <a:lnTo>
                    <a:pt x="455" y="1589"/>
                  </a:lnTo>
                  <a:lnTo>
                    <a:pt x="443" y="1562"/>
                  </a:lnTo>
                  <a:lnTo>
                    <a:pt x="430" y="1539"/>
                  </a:lnTo>
                  <a:lnTo>
                    <a:pt x="417" y="1519"/>
                  </a:lnTo>
                  <a:lnTo>
                    <a:pt x="402" y="1503"/>
                  </a:lnTo>
                  <a:lnTo>
                    <a:pt x="386" y="1489"/>
                  </a:lnTo>
                  <a:lnTo>
                    <a:pt x="369" y="1477"/>
                  </a:lnTo>
                  <a:lnTo>
                    <a:pt x="352" y="1468"/>
                  </a:lnTo>
                  <a:lnTo>
                    <a:pt x="316" y="1453"/>
                  </a:lnTo>
                  <a:lnTo>
                    <a:pt x="241" y="1437"/>
                  </a:lnTo>
                  <a:lnTo>
                    <a:pt x="168" y="1422"/>
                  </a:lnTo>
                  <a:lnTo>
                    <a:pt x="103" y="1389"/>
                  </a:lnTo>
                  <a:lnTo>
                    <a:pt x="52" y="1318"/>
                  </a:lnTo>
                  <a:lnTo>
                    <a:pt x="24" y="1192"/>
                  </a:lnTo>
                  <a:lnTo>
                    <a:pt x="11" y="1057"/>
                  </a:lnTo>
                  <a:lnTo>
                    <a:pt x="0" y="856"/>
                  </a:lnTo>
                  <a:lnTo>
                    <a:pt x="1" y="664"/>
                  </a:lnTo>
                  <a:lnTo>
                    <a:pt x="13" y="595"/>
                  </a:lnTo>
                  <a:lnTo>
                    <a:pt x="21" y="570"/>
                  </a:lnTo>
                  <a:lnTo>
                    <a:pt x="32" y="554"/>
                  </a:lnTo>
                  <a:lnTo>
                    <a:pt x="48" y="540"/>
                  </a:lnTo>
                  <a:lnTo>
                    <a:pt x="67" y="528"/>
                  </a:lnTo>
                  <a:lnTo>
                    <a:pt x="104" y="508"/>
                  </a:lnTo>
                  <a:lnTo>
                    <a:pt x="141" y="490"/>
                  </a:lnTo>
                  <a:lnTo>
                    <a:pt x="176" y="466"/>
                  </a:lnTo>
                  <a:lnTo>
                    <a:pt x="206" y="438"/>
                  </a:lnTo>
                  <a:lnTo>
                    <a:pt x="230" y="411"/>
                  </a:lnTo>
                  <a:lnTo>
                    <a:pt x="264" y="361"/>
                  </a:lnTo>
                  <a:lnTo>
                    <a:pt x="278" y="311"/>
                  </a:lnTo>
                  <a:lnTo>
                    <a:pt x="280" y="265"/>
                  </a:lnTo>
                  <a:lnTo>
                    <a:pt x="272" y="215"/>
                  </a:lnTo>
                  <a:lnTo>
                    <a:pt x="258" y="163"/>
                  </a:lnTo>
                  <a:lnTo>
                    <a:pt x="233" y="44"/>
                  </a:lnTo>
                  <a:lnTo>
                    <a:pt x="233" y="16"/>
                  </a:lnTo>
                  <a:lnTo>
                    <a:pt x="241" y="0"/>
                  </a:lnTo>
                  <a:lnTo>
                    <a:pt x="284" y="9"/>
                  </a:lnTo>
                  <a:lnTo>
                    <a:pt x="318" y="34"/>
                  </a:lnTo>
                  <a:lnTo>
                    <a:pt x="346" y="68"/>
                  </a:lnTo>
                  <a:lnTo>
                    <a:pt x="381" y="150"/>
                  </a:lnTo>
                  <a:lnTo>
                    <a:pt x="389" y="246"/>
                  </a:lnTo>
                  <a:lnTo>
                    <a:pt x="384" y="295"/>
                  </a:lnTo>
                  <a:lnTo>
                    <a:pt x="373" y="347"/>
                  </a:lnTo>
                  <a:lnTo>
                    <a:pt x="358" y="398"/>
                  </a:lnTo>
                  <a:lnTo>
                    <a:pt x="338" y="446"/>
                  </a:lnTo>
                  <a:lnTo>
                    <a:pt x="328" y="470"/>
                  </a:lnTo>
                  <a:lnTo>
                    <a:pt x="314" y="492"/>
                  </a:lnTo>
                  <a:lnTo>
                    <a:pt x="301" y="514"/>
                  </a:lnTo>
                  <a:lnTo>
                    <a:pt x="288" y="535"/>
                  </a:lnTo>
                  <a:lnTo>
                    <a:pt x="272" y="554"/>
                  </a:lnTo>
                  <a:lnTo>
                    <a:pt x="257" y="572"/>
                  </a:lnTo>
                  <a:lnTo>
                    <a:pt x="240" y="590"/>
                  </a:lnTo>
                  <a:lnTo>
                    <a:pt x="222" y="604"/>
                  </a:lnTo>
                  <a:lnTo>
                    <a:pt x="204" y="619"/>
                  </a:lnTo>
                  <a:lnTo>
                    <a:pt x="187" y="630"/>
                  </a:lnTo>
                  <a:lnTo>
                    <a:pt x="147" y="647"/>
                  </a:lnTo>
                  <a:lnTo>
                    <a:pt x="147" y="64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Freeform 69"/>
            <p:cNvSpPr/>
            <p:nvPr/>
          </p:nvSpPr>
          <p:spPr>
            <a:xfrm>
              <a:off x="874" y="1538"/>
              <a:ext cx="736" cy="552"/>
            </a:xfrm>
            <a:custGeom>
              <a:avLst/>
              <a:gdLst/>
              <a:ahLst/>
              <a:cxnLst>
                <a:cxn ang="0">
                  <a:pos x="157" y="473"/>
                </a:cxn>
                <a:cxn ang="0">
                  <a:pos x="339" y="480"/>
                </a:cxn>
                <a:cxn ang="0">
                  <a:pos x="432" y="493"/>
                </a:cxn>
                <a:cxn ang="0">
                  <a:pos x="522" y="507"/>
                </a:cxn>
                <a:cxn ang="0">
                  <a:pos x="595" y="521"/>
                </a:cxn>
                <a:cxn ang="0">
                  <a:pos x="640" y="530"/>
                </a:cxn>
                <a:cxn ang="0">
                  <a:pos x="640" y="514"/>
                </a:cxn>
                <a:cxn ang="0">
                  <a:pos x="631" y="480"/>
                </a:cxn>
                <a:cxn ang="0">
                  <a:pos x="636" y="460"/>
                </a:cxn>
                <a:cxn ang="0">
                  <a:pos x="645" y="446"/>
                </a:cxn>
                <a:cxn ang="0">
                  <a:pos x="664" y="432"/>
                </a:cxn>
                <a:cxn ang="0">
                  <a:pos x="704" y="421"/>
                </a:cxn>
                <a:cxn ang="0">
                  <a:pos x="696" y="381"/>
                </a:cxn>
                <a:cxn ang="0">
                  <a:pos x="687" y="339"/>
                </a:cxn>
                <a:cxn ang="0">
                  <a:pos x="675" y="225"/>
                </a:cxn>
                <a:cxn ang="0">
                  <a:pos x="658" y="198"/>
                </a:cxn>
                <a:cxn ang="0">
                  <a:pos x="623" y="182"/>
                </a:cxn>
                <a:cxn ang="0">
                  <a:pos x="612" y="151"/>
                </a:cxn>
                <a:cxn ang="0">
                  <a:pos x="576" y="115"/>
                </a:cxn>
                <a:cxn ang="0">
                  <a:pos x="468" y="99"/>
                </a:cxn>
                <a:cxn ang="0">
                  <a:pos x="433" y="84"/>
                </a:cxn>
                <a:cxn ang="0">
                  <a:pos x="405" y="70"/>
                </a:cxn>
                <a:cxn ang="0">
                  <a:pos x="379" y="59"/>
                </a:cxn>
                <a:cxn ang="0">
                  <a:pos x="342" y="46"/>
                </a:cxn>
                <a:cxn ang="0">
                  <a:pos x="303" y="34"/>
                </a:cxn>
                <a:cxn ang="0">
                  <a:pos x="186" y="33"/>
                </a:cxn>
                <a:cxn ang="0">
                  <a:pos x="124" y="48"/>
                </a:cxn>
                <a:cxn ang="0">
                  <a:pos x="71" y="64"/>
                </a:cxn>
                <a:cxn ang="0">
                  <a:pos x="21" y="74"/>
                </a:cxn>
                <a:cxn ang="0">
                  <a:pos x="0" y="58"/>
                </a:cxn>
                <a:cxn ang="0">
                  <a:pos x="6" y="43"/>
                </a:cxn>
                <a:cxn ang="0">
                  <a:pos x="26" y="33"/>
                </a:cxn>
                <a:cxn ang="0">
                  <a:pos x="74" y="18"/>
                </a:cxn>
                <a:cxn ang="0">
                  <a:pos x="135" y="4"/>
                </a:cxn>
                <a:cxn ang="0">
                  <a:pos x="297" y="7"/>
                </a:cxn>
                <a:cxn ang="0">
                  <a:pos x="356" y="25"/>
                </a:cxn>
                <a:cxn ang="0">
                  <a:pos x="379" y="36"/>
                </a:cxn>
                <a:cxn ang="0">
                  <a:pos x="401" y="48"/>
                </a:cxn>
                <a:cxn ang="0">
                  <a:pos x="422" y="59"/>
                </a:cxn>
                <a:cxn ang="0">
                  <a:pos x="444" y="70"/>
                </a:cxn>
                <a:cxn ang="0">
                  <a:pos x="479" y="81"/>
                </a:cxn>
                <a:cxn ang="0">
                  <a:pos x="599" y="91"/>
                </a:cxn>
                <a:cxn ang="0">
                  <a:pos x="628" y="130"/>
                </a:cxn>
                <a:cxn ang="0">
                  <a:pos x="633" y="157"/>
                </a:cxn>
                <a:cxn ang="0">
                  <a:pos x="646" y="166"/>
                </a:cxn>
                <a:cxn ang="0">
                  <a:pos x="699" y="174"/>
                </a:cxn>
                <a:cxn ang="0">
                  <a:pos x="718" y="200"/>
                </a:cxn>
                <a:cxn ang="0">
                  <a:pos x="731" y="315"/>
                </a:cxn>
                <a:cxn ang="0">
                  <a:pos x="733" y="432"/>
                </a:cxn>
                <a:cxn ang="0">
                  <a:pos x="705" y="440"/>
                </a:cxn>
                <a:cxn ang="0">
                  <a:pos x="667" y="458"/>
                </a:cxn>
                <a:cxn ang="0">
                  <a:pos x="662" y="503"/>
                </a:cxn>
                <a:cxn ang="0">
                  <a:pos x="671" y="532"/>
                </a:cxn>
                <a:cxn ang="0">
                  <a:pos x="659" y="543"/>
                </a:cxn>
                <a:cxn ang="0">
                  <a:pos x="604" y="552"/>
                </a:cxn>
                <a:cxn ang="0">
                  <a:pos x="488" y="542"/>
                </a:cxn>
                <a:cxn ang="0">
                  <a:pos x="414" y="527"/>
                </a:cxn>
                <a:cxn ang="0">
                  <a:pos x="369" y="517"/>
                </a:cxn>
                <a:cxn ang="0">
                  <a:pos x="325" y="508"/>
                </a:cxn>
                <a:cxn ang="0">
                  <a:pos x="251" y="495"/>
                </a:cxn>
                <a:cxn ang="0">
                  <a:pos x="104" y="495"/>
                </a:cxn>
              </a:cxnLst>
              <a:rect l="0" t="0" r="0" b="0"/>
              <a:pathLst>
                <a:path w="2941" h="2209">
                  <a:moveTo>
                    <a:pt x="402" y="1921"/>
                  </a:moveTo>
                  <a:lnTo>
                    <a:pt x="512" y="1904"/>
                  </a:lnTo>
                  <a:lnTo>
                    <a:pt x="627" y="1892"/>
                  </a:lnTo>
                  <a:lnTo>
                    <a:pt x="862" y="1885"/>
                  </a:lnTo>
                  <a:lnTo>
                    <a:pt x="1106" y="1895"/>
                  </a:lnTo>
                  <a:lnTo>
                    <a:pt x="1354" y="1919"/>
                  </a:lnTo>
                  <a:lnTo>
                    <a:pt x="1479" y="1935"/>
                  </a:lnTo>
                  <a:lnTo>
                    <a:pt x="1601" y="1952"/>
                  </a:lnTo>
                  <a:lnTo>
                    <a:pt x="1725" y="1971"/>
                  </a:lnTo>
                  <a:lnTo>
                    <a:pt x="1846" y="1989"/>
                  </a:lnTo>
                  <a:lnTo>
                    <a:pt x="1966" y="2009"/>
                  </a:lnTo>
                  <a:lnTo>
                    <a:pt x="2084" y="2029"/>
                  </a:lnTo>
                  <a:lnTo>
                    <a:pt x="2197" y="2048"/>
                  </a:lnTo>
                  <a:lnTo>
                    <a:pt x="2309" y="2065"/>
                  </a:lnTo>
                  <a:lnTo>
                    <a:pt x="2376" y="2084"/>
                  </a:lnTo>
                  <a:lnTo>
                    <a:pt x="2426" y="2097"/>
                  </a:lnTo>
                  <a:lnTo>
                    <a:pt x="2476" y="2110"/>
                  </a:lnTo>
                  <a:lnTo>
                    <a:pt x="2559" y="2121"/>
                  </a:lnTo>
                  <a:lnTo>
                    <a:pt x="2578" y="2112"/>
                  </a:lnTo>
                  <a:lnTo>
                    <a:pt x="2574" y="2088"/>
                  </a:lnTo>
                  <a:lnTo>
                    <a:pt x="2556" y="2056"/>
                  </a:lnTo>
                  <a:lnTo>
                    <a:pt x="2542" y="2020"/>
                  </a:lnTo>
                  <a:lnTo>
                    <a:pt x="2524" y="1941"/>
                  </a:lnTo>
                  <a:lnTo>
                    <a:pt x="2523" y="1921"/>
                  </a:lnTo>
                  <a:lnTo>
                    <a:pt x="2524" y="1900"/>
                  </a:lnTo>
                  <a:lnTo>
                    <a:pt x="2532" y="1860"/>
                  </a:lnTo>
                  <a:lnTo>
                    <a:pt x="2540" y="1840"/>
                  </a:lnTo>
                  <a:lnTo>
                    <a:pt x="2550" y="1821"/>
                  </a:lnTo>
                  <a:lnTo>
                    <a:pt x="2563" y="1803"/>
                  </a:lnTo>
                  <a:lnTo>
                    <a:pt x="2579" y="1785"/>
                  </a:lnTo>
                  <a:lnTo>
                    <a:pt x="2603" y="1763"/>
                  </a:lnTo>
                  <a:lnTo>
                    <a:pt x="2628" y="1744"/>
                  </a:lnTo>
                  <a:lnTo>
                    <a:pt x="2653" y="1728"/>
                  </a:lnTo>
                  <a:lnTo>
                    <a:pt x="2681" y="1713"/>
                  </a:lnTo>
                  <a:lnTo>
                    <a:pt x="2743" y="1695"/>
                  </a:lnTo>
                  <a:lnTo>
                    <a:pt x="2813" y="1683"/>
                  </a:lnTo>
                  <a:lnTo>
                    <a:pt x="2804" y="1632"/>
                  </a:lnTo>
                  <a:lnTo>
                    <a:pt x="2795" y="1580"/>
                  </a:lnTo>
                  <a:lnTo>
                    <a:pt x="2783" y="1526"/>
                  </a:lnTo>
                  <a:lnTo>
                    <a:pt x="2771" y="1470"/>
                  </a:lnTo>
                  <a:lnTo>
                    <a:pt x="2759" y="1414"/>
                  </a:lnTo>
                  <a:lnTo>
                    <a:pt x="2747" y="1357"/>
                  </a:lnTo>
                  <a:lnTo>
                    <a:pt x="2724" y="1241"/>
                  </a:lnTo>
                  <a:lnTo>
                    <a:pt x="2696" y="1012"/>
                  </a:lnTo>
                  <a:lnTo>
                    <a:pt x="2699" y="902"/>
                  </a:lnTo>
                  <a:lnTo>
                    <a:pt x="2705" y="849"/>
                  </a:lnTo>
                  <a:lnTo>
                    <a:pt x="2717" y="798"/>
                  </a:lnTo>
                  <a:lnTo>
                    <a:pt x="2629" y="794"/>
                  </a:lnTo>
                  <a:lnTo>
                    <a:pt x="2562" y="776"/>
                  </a:lnTo>
                  <a:lnTo>
                    <a:pt x="2511" y="748"/>
                  </a:lnTo>
                  <a:lnTo>
                    <a:pt x="2491" y="729"/>
                  </a:lnTo>
                  <a:lnTo>
                    <a:pt x="2475" y="709"/>
                  </a:lnTo>
                  <a:lnTo>
                    <a:pt x="2455" y="661"/>
                  </a:lnTo>
                  <a:lnTo>
                    <a:pt x="2446" y="605"/>
                  </a:lnTo>
                  <a:lnTo>
                    <a:pt x="2447" y="544"/>
                  </a:lnTo>
                  <a:lnTo>
                    <a:pt x="2456" y="477"/>
                  </a:lnTo>
                  <a:lnTo>
                    <a:pt x="2301" y="461"/>
                  </a:lnTo>
                  <a:lnTo>
                    <a:pt x="2173" y="445"/>
                  </a:lnTo>
                  <a:lnTo>
                    <a:pt x="1986" y="419"/>
                  </a:lnTo>
                  <a:lnTo>
                    <a:pt x="1872" y="395"/>
                  </a:lnTo>
                  <a:lnTo>
                    <a:pt x="1796" y="368"/>
                  </a:lnTo>
                  <a:lnTo>
                    <a:pt x="1764" y="352"/>
                  </a:lnTo>
                  <a:lnTo>
                    <a:pt x="1731" y="335"/>
                  </a:lnTo>
                  <a:lnTo>
                    <a:pt x="1693" y="315"/>
                  </a:lnTo>
                  <a:lnTo>
                    <a:pt x="1647" y="292"/>
                  </a:lnTo>
                  <a:lnTo>
                    <a:pt x="1620" y="279"/>
                  </a:lnTo>
                  <a:lnTo>
                    <a:pt x="1588" y="266"/>
                  </a:lnTo>
                  <a:lnTo>
                    <a:pt x="1554" y="251"/>
                  </a:lnTo>
                  <a:lnTo>
                    <a:pt x="1515" y="236"/>
                  </a:lnTo>
                  <a:lnTo>
                    <a:pt x="1471" y="219"/>
                  </a:lnTo>
                  <a:lnTo>
                    <a:pt x="1422" y="202"/>
                  </a:lnTo>
                  <a:lnTo>
                    <a:pt x="1366" y="183"/>
                  </a:lnTo>
                  <a:lnTo>
                    <a:pt x="1305" y="162"/>
                  </a:lnTo>
                  <a:lnTo>
                    <a:pt x="1257" y="148"/>
                  </a:lnTo>
                  <a:lnTo>
                    <a:pt x="1209" y="136"/>
                  </a:lnTo>
                  <a:lnTo>
                    <a:pt x="1113" y="120"/>
                  </a:lnTo>
                  <a:lnTo>
                    <a:pt x="925" y="115"/>
                  </a:lnTo>
                  <a:lnTo>
                    <a:pt x="745" y="134"/>
                  </a:lnTo>
                  <a:lnTo>
                    <a:pt x="659" y="150"/>
                  </a:lnTo>
                  <a:lnTo>
                    <a:pt x="575" y="170"/>
                  </a:lnTo>
                  <a:lnTo>
                    <a:pt x="495" y="191"/>
                  </a:lnTo>
                  <a:lnTo>
                    <a:pt x="420" y="214"/>
                  </a:lnTo>
                  <a:lnTo>
                    <a:pt x="350" y="235"/>
                  </a:lnTo>
                  <a:lnTo>
                    <a:pt x="285" y="255"/>
                  </a:lnTo>
                  <a:lnTo>
                    <a:pt x="225" y="272"/>
                  </a:lnTo>
                  <a:lnTo>
                    <a:pt x="171" y="286"/>
                  </a:lnTo>
                  <a:lnTo>
                    <a:pt x="83" y="296"/>
                  </a:lnTo>
                  <a:lnTo>
                    <a:pt x="24" y="276"/>
                  </a:lnTo>
                  <a:lnTo>
                    <a:pt x="6" y="256"/>
                  </a:lnTo>
                  <a:lnTo>
                    <a:pt x="0" y="232"/>
                  </a:lnTo>
                  <a:lnTo>
                    <a:pt x="2" y="207"/>
                  </a:lnTo>
                  <a:lnTo>
                    <a:pt x="14" y="183"/>
                  </a:lnTo>
                  <a:lnTo>
                    <a:pt x="25" y="171"/>
                  </a:lnTo>
                  <a:lnTo>
                    <a:pt x="37" y="160"/>
                  </a:lnTo>
                  <a:lnTo>
                    <a:pt x="69" y="143"/>
                  </a:lnTo>
                  <a:lnTo>
                    <a:pt x="103" y="131"/>
                  </a:lnTo>
                  <a:lnTo>
                    <a:pt x="141" y="118"/>
                  </a:lnTo>
                  <a:lnTo>
                    <a:pt x="217" y="94"/>
                  </a:lnTo>
                  <a:lnTo>
                    <a:pt x="295" y="71"/>
                  </a:lnTo>
                  <a:lnTo>
                    <a:pt x="376" y="50"/>
                  </a:lnTo>
                  <a:lnTo>
                    <a:pt x="459" y="31"/>
                  </a:lnTo>
                  <a:lnTo>
                    <a:pt x="540" y="16"/>
                  </a:lnTo>
                  <a:lnTo>
                    <a:pt x="693" y="0"/>
                  </a:lnTo>
                  <a:lnTo>
                    <a:pt x="972" y="2"/>
                  </a:lnTo>
                  <a:lnTo>
                    <a:pt x="1186" y="28"/>
                  </a:lnTo>
                  <a:lnTo>
                    <a:pt x="1274" y="48"/>
                  </a:lnTo>
                  <a:lnTo>
                    <a:pt x="1352" y="74"/>
                  </a:lnTo>
                  <a:lnTo>
                    <a:pt x="1423" y="100"/>
                  </a:lnTo>
                  <a:lnTo>
                    <a:pt x="1455" y="115"/>
                  </a:lnTo>
                  <a:lnTo>
                    <a:pt x="1486" y="130"/>
                  </a:lnTo>
                  <a:lnTo>
                    <a:pt x="1516" y="146"/>
                  </a:lnTo>
                  <a:lnTo>
                    <a:pt x="1546" y="160"/>
                  </a:lnTo>
                  <a:lnTo>
                    <a:pt x="1574" y="176"/>
                  </a:lnTo>
                  <a:lnTo>
                    <a:pt x="1601" y="192"/>
                  </a:lnTo>
                  <a:lnTo>
                    <a:pt x="1629" y="207"/>
                  </a:lnTo>
                  <a:lnTo>
                    <a:pt x="1657" y="223"/>
                  </a:lnTo>
                  <a:lnTo>
                    <a:pt x="1685" y="238"/>
                  </a:lnTo>
                  <a:lnTo>
                    <a:pt x="1715" y="252"/>
                  </a:lnTo>
                  <a:lnTo>
                    <a:pt x="1744" y="266"/>
                  </a:lnTo>
                  <a:lnTo>
                    <a:pt x="1775" y="279"/>
                  </a:lnTo>
                  <a:lnTo>
                    <a:pt x="1807" y="292"/>
                  </a:lnTo>
                  <a:lnTo>
                    <a:pt x="1840" y="303"/>
                  </a:lnTo>
                  <a:lnTo>
                    <a:pt x="1913" y="323"/>
                  </a:lnTo>
                  <a:lnTo>
                    <a:pt x="1993" y="339"/>
                  </a:lnTo>
                  <a:lnTo>
                    <a:pt x="2262" y="355"/>
                  </a:lnTo>
                  <a:lnTo>
                    <a:pt x="2395" y="365"/>
                  </a:lnTo>
                  <a:lnTo>
                    <a:pt x="2527" y="397"/>
                  </a:lnTo>
                  <a:lnTo>
                    <a:pt x="2523" y="467"/>
                  </a:lnTo>
                  <a:lnTo>
                    <a:pt x="2508" y="520"/>
                  </a:lnTo>
                  <a:lnTo>
                    <a:pt x="2506" y="564"/>
                  </a:lnTo>
                  <a:lnTo>
                    <a:pt x="2512" y="600"/>
                  </a:lnTo>
                  <a:lnTo>
                    <a:pt x="2528" y="628"/>
                  </a:lnTo>
                  <a:lnTo>
                    <a:pt x="2539" y="640"/>
                  </a:lnTo>
                  <a:lnTo>
                    <a:pt x="2551" y="649"/>
                  </a:lnTo>
                  <a:lnTo>
                    <a:pt x="2580" y="665"/>
                  </a:lnTo>
                  <a:lnTo>
                    <a:pt x="2613" y="677"/>
                  </a:lnTo>
                  <a:lnTo>
                    <a:pt x="2649" y="685"/>
                  </a:lnTo>
                  <a:lnTo>
                    <a:pt x="2793" y="698"/>
                  </a:lnTo>
                  <a:lnTo>
                    <a:pt x="2844" y="708"/>
                  </a:lnTo>
                  <a:lnTo>
                    <a:pt x="2864" y="728"/>
                  </a:lnTo>
                  <a:lnTo>
                    <a:pt x="2870" y="801"/>
                  </a:lnTo>
                  <a:lnTo>
                    <a:pt x="2885" y="926"/>
                  </a:lnTo>
                  <a:lnTo>
                    <a:pt x="2902" y="1086"/>
                  </a:lnTo>
                  <a:lnTo>
                    <a:pt x="2921" y="1262"/>
                  </a:lnTo>
                  <a:lnTo>
                    <a:pt x="2941" y="1586"/>
                  </a:lnTo>
                  <a:lnTo>
                    <a:pt x="2936" y="1695"/>
                  </a:lnTo>
                  <a:lnTo>
                    <a:pt x="2928" y="1728"/>
                  </a:lnTo>
                  <a:lnTo>
                    <a:pt x="2921" y="1739"/>
                  </a:lnTo>
                  <a:lnTo>
                    <a:pt x="2914" y="1744"/>
                  </a:lnTo>
                  <a:lnTo>
                    <a:pt x="2817" y="1759"/>
                  </a:lnTo>
                  <a:lnTo>
                    <a:pt x="2749" y="1779"/>
                  </a:lnTo>
                  <a:lnTo>
                    <a:pt x="2703" y="1804"/>
                  </a:lnTo>
                  <a:lnTo>
                    <a:pt x="2665" y="1832"/>
                  </a:lnTo>
                  <a:lnTo>
                    <a:pt x="2640" y="1873"/>
                  </a:lnTo>
                  <a:lnTo>
                    <a:pt x="2633" y="1936"/>
                  </a:lnTo>
                  <a:lnTo>
                    <a:pt x="2645" y="2011"/>
                  </a:lnTo>
                  <a:lnTo>
                    <a:pt x="2657" y="2049"/>
                  </a:lnTo>
                  <a:lnTo>
                    <a:pt x="2675" y="2089"/>
                  </a:lnTo>
                  <a:lnTo>
                    <a:pt x="2680" y="2130"/>
                  </a:lnTo>
                  <a:lnTo>
                    <a:pt x="2671" y="2146"/>
                  </a:lnTo>
                  <a:lnTo>
                    <a:pt x="2656" y="2161"/>
                  </a:lnTo>
                  <a:lnTo>
                    <a:pt x="2635" y="2173"/>
                  </a:lnTo>
                  <a:lnTo>
                    <a:pt x="2609" y="2182"/>
                  </a:lnTo>
                  <a:lnTo>
                    <a:pt x="2548" y="2197"/>
                  </a:lnTo>
                  <a:lnTo>
                    <a:pt x="2412" y="2209"/>
                  </a:lnTo>
                  <a:lnTo>
                    <a:pt x="2305" y="2209"/>
                  </a:lnTo>
                  <a:lnTo>
                    <a:pt x="2069" y="2188"/>
                  </a:lnTo>
                  <a:lnTo>
                    <a:pt x="1950" y="2169"/>
                  </a:lnTo>
                  <a:lnTo>
                    <a:pt x="1833" y="2148"/>
                  </a:lnTo>
                  <a:lnTo>
                    <a:pt x="1715" y="2122"/>
                  </a:lnTo>
                  <a:lnTo>
                    <a:pt x="1655" y="2110"/>
                  </a:lnTo>
                  <a:lnTo>
                    <a:pt x="1595" y="2097"/>
                  </a:lnTo>
                  <a:lnTo>
                    <a:pt x="1536" y="2084"/>
                  </a:lnTo>
                  <a:lnTo>
                    <a:pt x="1476" y="2069"/>
                  </a:lnTo>
                  <a:lnTo>
                    <a:pt x="1418" y="2056"/>
                  </a:lnTo>
                  <a:lnTo>
                    <a:pt x="1358" y="2044"/>
                  </a:lnTo>
                  <a:lnTo>
                    <a:pt x="1299" y="2031"/>
                  </a:lnTo>
                  <a:lnTo>
                    <a:pt x="1239" y="2019"/>
                  </a:lnTo>
                  <a:lnTo>
                    <a:pt x="1121" y="1996"/>
                  </a:lnTo>
                  <a:lnTo>
                    <a:pt x="1002" y="1979"/>
                  </a:lnTo>
                  <a:lnTo>
                    <a:pt x="884" y="1965"/>
                  </a:lnTo>
                  <a:lnTo>
                    <a:pt x="648" y="1957"/>
                  </a:lnTo>
                  <a:lnTo>
                    <a:pt x="414" y="1981"/>
                  </a:lnTo>
                  <a:lnTo>
                    <a:pt x="402" y="1921"/>
                  </a:lnTo>
                  <a:lnTo>
                    <a:pt x="402" y="192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Freeform 70"/>
            <p:cNvSpPr/>
            <p:nvPr/>
          </p:nvSpPr>
          <p:spPr>
            <a:xfrm>
              <a:off x="1565" y="1993"/>
              <a:ext cx="69" cy="68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3" y="21"/>
                </a:cxn>
                <a:cxn ang="0">
                  <a:pos x="6" y="15"/>
                </a:cxn>
                <a:cxn ang="0">
                  <a:pos x="10" y="10"/>
                </a:cxn>
                <a:cxn ang="0">
                  <a:pos x="16" y="6"/>
                </a:cxn>
                <a:cxn ang="0">
                  <a:pos x="21" y="3"/>
                </a:cxn>
                <a:cxn ang="0">
                  <a:pos x="35" y="0"/>
                </a:cxn>
                <a:cxn ang="0">
                  <a:pos x="48" y="3"/>
                </a:cxn>
                <a:cxn ang="0">
                  <a:pos x="59" y="10"/>
                </a:cxn>
                <a:cxn ang="0">
                  <a:pos x="66" y="21"/>
                </a:cxn>
                <a:cxn ang="0">
                  <a:pos x="69" y="34"/>
                </a:cxn>
                <a:cxn ang="0">
                  <a:pos x="66" y="47"/>
                </a:cxn>
                <a:cxn ang="0">
                  <a:pos x="63" y="53"/>
                </a:cxn>
                <a:cxn ang="0">
                  <a:pos x="59" y="58"/>
                </a:cxn>
                <a:cxn ang="0">
                  <a:pos x="54" y="62"/>
                </a:cxn>
                <a:cxn ang="0">
                  <a:pos x="48" y="65"/>
                </a:cxn>
                <a:cxn ang="0">
                  <a:pos x="35" y="68"/>
                </a:cxn>
                <a:cxn ang="0">
                  <a:pos x="21" y="65"/>
                </a:cxn>
                <a:cxn ang="0">
                  <a:pos x="10" y="58"/>
                </a:cxn>
                <a:cxn ang="0">
                  <a:pos x="3" y="47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0" b="0"/>
              <a:pathLst>
                <a:path w="276" h="276">
                  <a:moveTo>
                    <a:pt x="0" y="139"/>
                  </a:moveTo>
                  <a:lnTo>
                    <a:pt x="11" y="84"/>
                  </a:lnTo>
                  <a:lnTo>
                    <a:pt x="24" y="61"/>
                  </a:lnTo>
                  <a:lnTo>
                    <a:pt x="40" y="40"/>
                  </a:lnTo>
                  <a:lnTo>
                    <a:pt x="62" y="24"/>
                  </a:lnTo>
                  <a:lnTo>
                    <a:pt x="84" y="11"/>
                  </a:lnTo>
                  <a:lnTo>
                    <a:pt x="139" y="0"/>
                  </a:lnTo>
                  <a:lnTo>
                    <a:pt x="192" y="11"/>
                  </a:lnTo>
                  <a:lnTo>
                    <a:pt x="236" y="40"/>
                  </a:lnTo>
                  <a:lnTo>
                    <a:pt x="265" y="84"/>
                  </a:lnTo>
                  <a:lnTo>
                    <a:pt x="276" y="139"/>
                  </a:lnTo>
                  <a:lnTo>
                    <a:pt x="265" y="192"/>
                  </a:lnTo>
                  <a:lnTo>
                    <a:pt x="252" y="215"/>
                  </a:lnTo>
                  <a:lnTo>
                    <a:pt x="236" y="236"/>
                  </a:lnTo>
                  <a:lnTo>
                    <a:pt x="215" y="252"/>
                  </a:lnTo>
                  <a:lnTo>
                    <a:pt x="192" y="265"/>
                  </a:lnTo>
                  <a:lnTo>
                    <a:pt x="139" y="276"/>
                  </a:lnTo>
                  <a:lnTo>
                    <a:pt x="84" y="265"/>
                  </a:lnTo>
                  <a:lnTo>
                    <a:pt x="40" y="236"/>
                  </a:lnTo>
                  <a:lnTo>
                    <a:pt x="11" y="192"/>
                  </a:lnTo>
                  <a:lnTo>
                    <a:pt x="0" y="139"/>
                  </a:lnTo>
                  <a:lnTo>
                    <a:pt x="0" y="139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Freeform 71"/>
            <p:cNvSpPr/>
            <p:nvPr/>
          </p:nvSpPr>
          <p:spPr>
            <a:xfrm>
              <a:off x="780" y="1979"/>
              <a:ext cx="76" cy="76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1" y="30"/>
                </a:cxn>
                <a:cxn ang="0">
                  <a:pos x="3" y="23"/>
                </a:cxn>
                <a:cxn ang="0">
                  <a:pos x="7" y="17"/>
                </a:cxn>
                <a:cxn ang="0">
                  <a:pos x="9" y="14"/>
                </a:cxn>
                <a:cxn ang="0">
                  <a:pos x="11" y="11"/>
                </a:cxn>
                <a:cxn ang="0">
                  <a:pos x="17" y="7"/>
                </a:cxn>
                <a:cxn ang="0">
                  <a:pos x="24" y="3"/>
                </a:cxn>
                <a:cxn ang="0">
                  <a:pos x="38" y="0"/>
                </a:cxn>
                <a:cxn ang="0">
                  <a:pos x="53" y="3"/>
                </a:cxn>
                <a:cxn ang="0">
                  <a:pos x="65" y="11"/>
                </a:cxn>
                <a:cxn ang="0">
                  <a:pos x="73" y="23"/>
                </a:cxn>
                <a:cxn ang="0">
                  <a:pos x="76" y="38"/>
                </a:cxn>
                <a:cxn ang="0">
                  <a:pos x="75" y="46"/>
                </a:cxn>
                <a:cxn ang="0">
                  <a:pos x="73" y="53"/>
                </a:cxn>
                <a:cxn ang="0">
                  <a:pos x="70" y="59"/>
                </a:cxn>
                <a:cxn ang="0">
                  <a:pos x="67" y="62"/>
                </a:cxn>
                <a:cxn ang="0">
                  <a:pos x="65" y="65"/>
                </a:cxn>
                <a:cxn ang="0">
                  <a:pos x="59" y="70"/>
                </a:cxn>
                <a:cxn ang="0">
                  <a:pos x="53" y="73"/>
                </a:cxn>
                <a:cxn ang="0">
                  <a:pos x="38" y="76"/>
                </a:cxn>
                <a:cxn ang="0">
                  <a:pos x="24" y="73"/>
                </a:cxn>
                <a:cxn ang="0">
                  <a:pos x="11" y="65"/>
                </a:cxn>
                <a:cxn ang="0">
                  <a:pos x="3" y="53"/>
                </a:cxn>
                <a:cxn ang="0">
                  <a:pos x="0" y="38"/>
                </a:cxn>
                <a:cxn ang="0">
                  <a:pos x="0" y="38"/>
                </a:cxn>
              </a:cxnLst>
              <a:rect l="0" t="0" r="0" b="0"/>
              <a:pathLst>
                <a:path w="304" h="305">
                  <a:moveTo>
                    <a:pt x="0" y="152"/>
                  </a:moveTo>
                  <a:lnTo>
                    <a:pt x="3" y="121"/>
                  </a:lnTo>
                  <a:lnTo>
                    <a:pt x="12" y="93"/>
                  </a:lnTo>
                  <a:lnTo>
                    <a:pt x="26" y="67"/>
                  </a:lnTo>
                  <a:lnTo>
                    <a:pt x="35" y="56"/>
                  </a:lnTo>
                  <a:lnTo>
                    <a:pt x="44" y="44"/>
                  </a:lnTo>
                  <a:lnTo>
                    <a:pt x="67" y="27"/>
                  </a:lnTo>
                  <a:lnTo>
                    <a:pt x="94" y="12"/>
                  </a:lnTo>
                  <a:lnTo>
                    <a:pt x="152" y="0"/>
                  </a:lnTo>
                  <a:lnTo>
                    <a:pt x="212" y="12"/>
                  </a:lnTo>
                  <a:lnTo>
                    <a:pt x="260" y="44"/>
                  </a:lnTo>
                  <a:lnTo>
                    <a:pt x="292" y="93"/>
                  </a:lnTo>
                  <a:lnTo>
                    <a:pt x="304" y="152"/>
                  </a:lnTo>
                  <a:lnTo>
                    <a:pt x="301" y="183"/>
                  </a:lnTo>
                  <a:lnTo>
                    <a:pt x="292" y="212"/>
                  </a:lnTo>
                  <a:lnTo>
                    <a:pt x="279" y="237"/>
                  </a:lnTo>
                  <a:lnTo>
                    <a:pt x="269" y="249"/>
                  </a:lnTo>
                  <a:lnTo>
                    <a:pt x="260" y="260"/>
                  </a:lnTo>
                  <a:lnTo>
                    <a:pt x="237" y="279"/>
                  </a:lnTo>
                  <a:lnTo>
                    <a:pt x="212" y="293"/>
                  </a:lnTo>
                  <a:lnTo>
                    <a:pt x="152" y="305"/>
                  </a:lnTo>
                  <a:lnTo>
                    <a:pt x="94" y="293"/>
                  </a:lnTo>
                  <a:lnTo>
                    <a:pt x="44" y="260"/>
                  </a:lnTo>
                  <a:lnTo>
                    <a:pt x="12" y="212"/>
                  </a:lnTo>
                  <a:lnTo>
                    <a:pt x="0" y="152"/>
                  </a:lnTo>
                  <a:lnTo>
                    <a:pt x="0" y="152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Freeform 72"/>
            <p:cNvSpPr/>
            <p:nvPr/>
          </p:nvSpPr>
          <p:spPr>
            <a:xfrm>
              <a:off x="880" y="1731"/>
              <a:ext cx="134" cy="157"/>
            </a:xfrm>
            <a:custGeom>
              <a:avLst/>
              <a:gdLst/>
              <a:ahLst/>
              <a:cxnLst>
                <a:cxn ang="0">
                  <a:pos x="106" y="87"/>
                </a:cxn>
                <a:cxn ang="0">
                  <a:pos x="116" y="89"/>
                </a:cxn>
                <a:cxn ang="0">
                  <a:pos x="124" y="95"/>
                </a:cxn>
                <a:cxn ang="0">
                  <a:pos x="130" y="102"/>
                </a:cxn>
                <a:cxn ang="0">
                  <a:pos x="133" y="110"/>
                </a:cxn>
                <a:cxn ang="0">
                  <a:pos x="134" y="120"/>
                </a:cxn>
                <a:cxn ang="0">
                  <a:pos x="132" y="129"/>
                </a:cxn>
                <a:cxn ang="0">
                  <a:pos x="130" y="133"/>
                </a:cxn>
                <a:cxn ang="0">
                  <a:pos x="127" y="138"/>
                </a:cxn>
                <a:cxn ang="0">
                  <a:pos x="123" y="142"/>
                </a:cxn>
                <a:cxn ang="0">
                  <a:pos x="119" y="145"/>
                </a:cxn>
                <a:cxn ang="0">
                  <a:pos x="114" y="148"/>
                </a:cxn>
                <a:cxn ang="0">
                  <a:pos x="109" y="150"/>
                </a:cxn>
                <a:cxn ang="0">
                  <a:pos x="97" y="155"/>
                </a:cxn>
                <a:cxn ang="0">
                  <a:pos x="84" y="157"/>
                </a:cxn>
                <a:cxn ang="0">
                  <a:pos x="72" y="157"/>
                </a:cxn>
                <a:cxn ang="0">
                  <a:pos x="61" y="154"/>
                </a:cxn>
                <a:cxn ang="0">
                  <a:pos x="51" y="148"/>
                </a:cxn>
                <a:cxn ang="0">
                  <a:pos x="45" y="139"/>
                </a:cxn>
                <a:cxn ang="0">
                  <a:pos x="43" y="126"/>
                </a:cxn>
                <a:cxn ang="0">
                  <a:pos x="44" y="109"/>
                </a:cxn>
                <a:cxn ang="0">
                  <a:pos x="46" y="93"/>
                </a:cxn>
                <a:cxn ang="0">
                  <a:pos x="49" y="77"/>
                </a:cxn>
                <a:cxn ang="0">
                  <a:pos x="52" y="62"/>
                </a:cxn>
                <a:cxn ang="0">
                  <a:pos x="41" y="68"/>
                </a:cxn>
                <a:cxn ang="0">
                  <a:pos x="34" y="74"/>
                </a:cxn>
                <a:cxn ang="0">
                  <a:pos x="29" y="82"/>
                </a:cxn>
                <a:cxn ang="0">
                  <a:pos x="22" y="92"/>
                </a:cxn>
                <a:cxn ang="0">
                  <a:pos x="18" y="96"/>
                </a:cxn>
                <a:cxn ang="0">
                  <a:pos x="14" y="98"/>
                </a:cxn>
                <a:cxn ang="0">
                  <a:pos x="6" y="98"/>
                </a:cxn>
                <a:cxn ang="0">
                  <a:pos x="0" y="92"/>
                </a:cxn>
                <a:cxn ang="0">
                  <a:pos x="0" y="82"/>
                </a:cxn>
                <a:cxn ang="0">
                  <a:pos x="2" y="75"/>
                </a:cxn>
                <a:cxn ang="0">
                  <a:pos x="5" y="69"/>
                </a:cxn>
                <a:cxn ang="0">
                  <a:pos x="7" y="63"/>
                </a:cxn>
                <a:cxn ang="0">
                  <a:pos x="10" y="57"/>
                </a:cxn>
                <a:cxn ang="0">
                  <a:pos x="14" y="51"/>
                </a:cxn>
                <a:cxn ang="0">
                  <a:pos x="17" y="45"/>
                </a:cxn>
                <a:cxn ang="0">
                  <a:pos x="21" y="40"/>
                </a:cxn>
                <a:cxn ang="0">
                  <a:pos x="25" y="35"/>
                </a:cxn>
                <a:cxn ang="0">
                  <a:pos x="30" y="30"/>
                </a:cxn>
                <a:cxn ang="0">
                  <a:pos x="34" y="26"/>
                </a:cxn>
                <a:cxn ang="0">
                  <a:pos x="38" y="22"/>
                </a:cxn>
                <a:cxn ang="0">
                  <a:pos x="43" y="18"/>
                </a:cxn>
                <a:cxn ang="0">
                  <a:pos x="47" y="14"/>
                </a:cxn>
                <a:cxn ang="0">
                  <a:pos x="52" y="11"/>
                </a:cxn>
                <a:cxn ang="0">
                  <a:pos x="61" y="6"/>
                </a:cxn>
                <a:cxn ang="0">
                  <a:pos x="70" y="2"/>
                </a:cxn>
                <a:cxn ang="0">
                  <a:pos x="79" y="0"/>
                </a:cxn>
                <a:cxn ang="0">
                  <a:pos x="93" y="1"/>
                </a:cxn>
                <a:cxn ang="0">
                  <a:pos x="104" y="10"/>
                </a:cxn>
                <a:cxn ang="0">
                  <a:pos x="107" y="27"/>
                </a:cxn>
                <a:cxn ang="0">
                  <a:pos x="106" y="87"/>
                </a:cxn>
                <a:cxn ang="0">
                  <a:pos x="106" y="87"/>
                </a:cxn>
              </a:cxnLst>
              <a:rect l="0" t="0" r="0" b="0"/>
              <a:pathLst>
                <a:path w="535" h="627">
                  <a:moveTo>
                    <a:pt x="422" y="348"/>
                  </a:moveTo>
                  <a:lnTo>
                    <a:pt x="463" y="357"/>
                  </a:lnTo>
                  <a:lnTo>
                    <a:pt x="495" y="378"/>
                  </a:lnTo>
                  <a:lnTo>
                    <a:pt x="518" y="406"/>
                  </a:lnTo>
                  <a:lnTo>
                    <a:pt x="531" y="441"/>
                  </a:lnTo>
                  <a:lnTo>
                    <a:pt x="535" y="478"/>
                  </a:lnTo>
                  <a:lnTo>
                    <a:pt x="527" y="516"/>
                  </a:lnTo>
                  <a:lnTo>
                    <a:pt x="518" y="533"/>
                  </a:lnTo>
                  <a:lnTo>
                    <a:pt x="507" y="550"/>
                  </a:lnTo>
                  <a:lnTo>
                    <a:pt x="492" y="566"/>
                  </a:lnTo>
                  <a:lnTo>
                    <a:pt x="475" y="580"/>
                  </a:lnTo>
                  <a:lnTo>
                    <a:pt x="455" y="590"/>
                  </a:lnTo>
                  <a:lnTo>
                    <a:pt x="434" y="601"/>
                  </a:lnTo>
                  <a:lnTo>
                    <a:pt x="387" y="618"/>
                  </a:lnTo>
                  <a:lnTo>
                    <a:pt x="336" y="627"/>
                  </a:lnTo>
                  <a:lnTo>
                    <a:pt x="287" y="627"/>
                  </a:lnTo>
                  <a:lnTo>
                    <a:pt x="242" y="617"/>
                  </a:lnTo>
                  <a:lnTo>
                    <a:pt x="205" y="593"/>
                  </a:lnTo>
                  <a:lnTo>
                    <a:pt x="181" y="556"/>
                  </a:lnTo>
                  <a:lnTo>
                    <a:pt x="171" y="502"/>
                  </a:lnTo>
                  <a:lnTo>
                    <a:pt x="175" y="437"/>
                  </a:lnTo>
                  <a:lnTo>
                    <a:pt x="183" y="373"/>
                  </a:lnTo>
                  <a:lnTo>
                    <a:pt x="194" y="309"/>
                  </a:lnTo>
                  <a:lnTo>
                    <a:pt x="206" y="246"/>
                  </a:lnTo>
                  <a:lnTo>
                    <a:pt x="165" y="270"/>
                  </a:lnTo>
                  <a:lnTo>
                    <a:pt x="137" y="297"/>
                  </a:lnTo>
                  <a:lnTo>
                    <a:pt x="114" y="328"/>
                  </a:lnTo>
                  <a:lnTo>
                    <a:pt x="89" y="366"/>
                  </a:lnTo>
                  <a:lnTo>
                    <a:pt x="73" y="384"/>
                  </a:lnTo>
                  <a:lnTo>
                    <a:pt x="57" y="393"/>
                  </a:lnTo>
                  <a:lnTo>
                    <a:pt x="24" y="393"/>
                  </a:lnTo>
                  <a:lnTo>
                    <a:pt x="1" y="369"/>
                  </a:lnTo>
                  <a:lnTo>
                    <a:pt x="0" y="326"/>
                  </a:lnTo>
                  <a:lnTo>
                    <a:pt x="8" y="301"/>
                  </a:lnTo>
                  <a:lnTo>
                    <a:pt x="18" y="274"/>
                  </a:lnTo>
                  <a:lnTo>
                    <a:pt x="29" y="250"/>
                  </a:lnTo>
                  <a:lnTo>
                    <a:pt x="41" y="227"/>
                  </a:lnTo>
                  <a:lnTo>
                    <a:pt x="54" y="203"/>
                  </a:lnTo>
                  <a:lnTo>
                    <a:pt x="69" y="181"/>
                  </a:lnTo>
                  <a:lnTo>
                    <a:pt x="85" y="160"/>
                  </a:lnTo>
                  <a:lnTo>
                    <a:pt x="101" y="140"/>
                  </a:lnTo>
                  <a:lnTo>
                    <a:pt x="118" y="120"/>
                  </a:lnTo>
                  <a:lnTo>
                    <a:pt x="135" y="103"/>
                  </a:lnTo>
                  <a:lnTo>
                    <a:pt x="153" y="87"/>
                  </a:lnTo>
                  <a:lnTo>
                    <a:pt x="171" y="71"/>
                  </a:lnTo>
                  <a:lnTo>
                    <a:pt x="189" y="57"/>
                  </a:lnTo>
                  <a:lnTo>
                    <a:pt x="207" y="44"/>
                  </a:lnTo>
                  <a:lnTo>
                    <a:pt x="245" y="24"/>
                  </a:lnTo>
                  <a:lnTo>
                    <a:pt x="281" y="8"/>
                  </a:lnTo>
                  <a:lnTo>
                    <a:pt x="314" y="0"/>
                  </a:lnTo>
                  <a:lnTo>
                    <a:pt x="372" y="5"/>
                  </a:lnTo>
                  <a:lnTo>
                    <a:pt x="414" y="40"/>
                  </a:lnTo>
                  <a:lnTo>
                    <a:pt x="428" y="109"/>
                  </a:lnTo>
                  <a:lnTo>
                    <a:pt x="422" y="348"/>
                  </a:lnTo>
                  <a:lnTo>
                    <a:pt x="422" y="348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Freeform 73"/>
            <p:cNvSpPr/>
            <p:nvPr/>
          </p:nvSpPr>
          <p:spPr>
            <a:xfrm>
              <a:off x="1318" y="1766"/>
              <a:ext cx="203" cy="137"/>
            </a:xfrm>
            <a:custGeom>
              <a:avLst/>
              <a:gdLst/>
              <a:ahLst/>
              <a:cxnLst>
                <a:cxn ang="0">
                  <a:pos x="46" y="89"/>
                </a:cxn>
                <a:cxn ang="0">
                  <a:pos x="37" y="102"/>
                </a:cxn>
                <a:cxn ang="0">
                  <a:pos x="32" y="109"/>
                </a:cxn>
                <a:cxn ang="0">
                  <a:pos x="26" y="114"/>
                </a:cxn>
                <a:cxn ang="0">
                  <a:pos x="7" y="114"/>
                </a:cxn>
                <a:cxn ang="0">
                  <a:pos x="0" y="98"/>
                </a:cxn>
                <a:cxn ang="0">
                  <a:pos x="7" y="78"/>
                </a:cxn>
                <a:cxn ang="0">
                  <a:pos x="13" y="65"/>
                </a:cxn>
                <a:cxn ang="0">
                  <a:pos x="19" y="53"/>
                </a:cxn>
                <a:cxn ang="0">
                  <a:pos x="27" y="40"/>
                </a:cxn>
                <a:cxn ang="0">
                  <a:pos x="35" y="28"/>
                </a:cxn>
                <a:cxn ang="0">
                  <a:pos x="45" y="18"/>
                </a:cxn>
                <a:cxn ang="0">
                  <a:pos x="55" y="9"/>
                </a:cxn>
                <a:cxn ang="0">
                  <a:pos x="66" y="3"/>
                </a:cxn>
                <a:cxn ang="0">
                  <a:pos x="91" y="2"/>
                </a:cxn>
                <a:cxn ang="0">
                  <a:pos x="104" y="23"/>
                </a:cxn>
                <a:cxn ang="0">
                  <a:pos x="112" y="55"/>
                </a:cxn>
                <a:cxn ang="0">
                  <a:pos x="124" y="68"/>
                </a:cxn>
                <a:cxn ang="0">
                  <a:pos x="159" y="67"/>
                </a:cxn>
                <a:cxn ang="0">
                  <a:pos x="192" y="78"/>
                </a:cxn>
                <a:cxn ang="0">
                  <a:pos x="203" y="96"/>
                </a:cxn>
                <a:cxn ang="0">
                  <a:pos x="202" y="113"/>
                </a:cxn>
                <a:cxn ang="0">
                  <a:pos x="196" y="122"/>
                </a:cxn>
                <a:cxn ang="0">
                  <a:pos x="188" y="128"/>
                </a:cxn>
                <a:cxn ang="0">
                  <a:pos x="171" y="131"/>
                </a:cxn>
                <a:cxn ang="0">
                  <a:pos x="150" y="122"/>
                </a:cxn>
                <a:cxn ang="0">
                  <a:pos x="138" y="116"/>
                </a:cxn>
                <a:cxn ang="0">
                  <a:pos x="129" y="126"/>
                </a:cxn>
                <a:cxn ang="0">
                  <a:pos x="122" y="133"/>
                </a:cxn>
                <a:cxn ang="0">
                  <a:pos x="104" y="137"/>
                </a:cxn>
                <a:cxn ang="0">
                  <a:pos x="80" y="132"/>
                </a:cxn>
                <a:cxn ang="0">
                  <a:pos x="66" y="122"/>
                </a:cxn>
                <a:cxn ang="0">
                  <a:pos x="56" y="107"/>
                </a:cxn>
                <a:cxn ang="0">
                  <a:pos x="51" y="82"/>
                </a:cxn>
              </a:cxnLst>
              <a:rect l="0" t="0" r="0" b="0"/>
              <a:pathLst>
                <a:path w="814" h="549">
                  <a:moveTo>
                    <a:pt x="204" y="328"/>
                  </a:moveTo>
                  <a:lnTo>
                    <a:pt x="184" y="355"/>
                  </a:lnTo>
                  <a:lnTo>
                    <a:pt x="167" y="381"/>
                  </a:lnTo>
                  <a:lnTo>
                    <a:pt x="148" y="408"/>
                  </a:lnTo>
                  <a:lnTo>
                    <a:pt x="139" y="421"/>
                  </a:lnTo>
                  <a:lnTo>
                    <a:pt x="129" y="435"/>
                  </a:lnTo>
                  <a:lnTo>
                    <a:pt x="116" y="447"/>
                  </a:lnTo>
                  <a:lnTo>
                    <a:pt x="104" y="456"/>
                  </a:lnTo>
                  <a:lnTo>
                    <a:pt x="77" y="466"/>
                  </a:lnTo>
                  <a:lnTo>
                    <a:pt x="30" y="458"/>
                  </a:lnTo>
                  <a:lnTo>
                    <a:pt x="2" y="419"/>
                  </a:lnTo>
                  <a:lnTo>
                    <a:pt x="0" y="391"/>
                  </a:lnTo>
                  <a:lnTo>
                    <a:pt x="8" y="357"/>
                  </a:lnTo>
                  <a:lnTo>
                    <a:pt x="27" y="312"/>
                  </a:lnTo>
                  <a:lnTo>
                    <a:pt x="39" y="287"/>
                  </a:lnTo>
                  <a:lnTo>
                    <a:pt x="51" y="261"/>
                  </a:lnTo>
                  <a:lnTo>
                    <a:pt x="64" y="236"/>
                  </a:lnTo>
                  <a:lnTo>
                    <a:pt x="77" y="211"/>
                  </a:lnTo>
                  <a:lnTo>
                    <a:pt x="92" y="185"/>
                  </a:lnTo>
                  <a:lnTo>
                    <a:pt x="108" y="160"/>
                  </a:lnTo>
                  <a:lnTo>
                    <a:pt x="124" y="136"/>
                  </a:lnTo>
                  <a:lnTo>
                    <a:pt x="141" y="112"/>
                  </a:lnTo>
                  <a:lnTo>
                    <a:pt x="160" y="91"/>
                  </a:lnTo>
                  <a:lnTo>
                    <a:pt x="179" y="71"/>
                  </a:lnTo>
                  <a:lnTo>
                    <a:pt x="199" y="52"/>
                  </a:lnTo>
                  <a:lnTo>
                    <a:pt x="220" y="36"/>
                  </a:lnTo>
                  <a:lnTo>
                    <a:pt x="241" y="23"/>
                  </a:lnTo>
                  <a:lnTo>
                    <a:pt x="264" y="14"/>
                  </a:lnTo>
                  <a:lnTo>
                    <a:pt x="320" y="0"/>
                  </a:lnTo>
                  <a:lnTo>
                    <a:pt x="364" y="8"/>
                  </a:lnTo>
                  <a:lnTo>
                    <a:pt x="396" y="39"/>
                  </a:lnTo>
                  <a:lnTo>
                    <a:pt x="418" y="92"/>
                  </a:lnTo>
                  <a:lnTo>
                    <a:pt x="434" y="156"/>
                  </a:lnTo>
                  <a:lnTo>
                    <a:pt x="448" y="219"/>
                  </a:lnTo>
                  <a:lnTo>
                    <a:pt x="462" y="285"/>
                  </a:lnTo>
                  <a:lnTo>
                    <a:pt x="497" y="273"/>
                  </a:lnTo>
                  <a:lnTo>
                    <a:pt x="541" y="267"/>
                  </a:lnTo>
                  <a:lnTo>
                    <a:pt x="639" y="268"/>
                  </a:lnTo>
                  <a:lnTo>
                    <a:pt x="734" y="291"/>
                  </a:lnTo>
                  <a:lnTo>
                    <a:pt x="770" y="312"/>
                  </a:lnTo>
                  <a:lnTo>
                    <a:pt x="795" y="339"/>
                  </a:lnTo>
                  <a:lnTo>
                    <a:pt x="813" y="385"/>
                  </a:lnTo>
                  <a:lnTo>
                    <a:pt x="814" y="431"/>
                  </a:lnTo>
                  <a:lnTo>
                    <a:pt x="809" y="452"/>
                  </a:lnTo>
                  <a:lnTo>
                    <a:pt x="799" y="470"/>
                  </a:lnTo>
                  <a:lnTo>
                    <a:pt x="787" y="488"/>
                  </a:lnTo>
                  <a:lnTo>
                    <a:pt x="773" y="502"/>
                  </a:lnTo>
                  <a:lnTo>
                    <a:pt x="754" y="513"/>
                  </a:lnTo>
                  <a:lnTo>
                    <a:pt x="734" y="521"/>
                  </a:lnTo>
                  <a:lnTo>
                    <a:pt x="687" y="524"/>
                  </a:lnTo>
                  <a:lnTo>
                    <a:pt x="633" y="508"/>
                  </a:lnTo>
                  <a:lnTo>
                    <a:pt x="603" y="490"/>
                  </a:lnTo>
                  <a:lnTo>
                    <a:pt x="573" y="468"/>
                  </a:lnTo>
                  <a:lnTo>
                    <a:pt x="552" y="466"/>
                  </a:lnTo>
                  <a:lnTo>
                    <a:pt x="529" y="489"/>
                  </a:lnTo>
                  <a:lnTo>
                    <a:pt x="517" y="505"/>
                  </a:lnTo>
                  <a:lnTo>
                    <a:pt x="502" y="521"/>
                  </a:lnTo>
                  <a:lnTo>
                    <a:pt x="488" y="533"/>
                  </a:lnTo>
                  <a:lnTo>
                    <a:pt x="470" y="541"/>
                  </a:lnTo>
                  <a:lnTo>
                    <a:pt x="417" y="549"/>
                  </a:lnTo>
                  <a:lnTo>
                    <a:pt x="366" y="545"/>
                  </a:lnTo>
                  <a:lnTo>
                    <a:pt x="321" y="530"/>
                  </a:lnTo>
                  <a:lnTo>
                    <a:pt x="283" y="505"/>
                  </a:lnTo>
                  <a:lnTo>
                    <a:pt x="265" y="489"/>
                  </a:lnTo>
                  <a:lnTo>
                    <a:pt x="251" y="470"/>
                  </a:lnTo>
                  <a:lnTo>
                    <a:pt x="225" y="429"/>
                  </a:lnTo>
                  <a:lnTo>
                    <a:pt x="209" y="381"/>
                  </a:lnTo>
                  <a:lnTo>
                    <a:pt x="204" y="328"/>
                  </a:lnTo>
                  <a:lnTo>
                    <a:pt x="204" y="328"/>
                  </a:lnTo>
                  <a:close/>
                </a:path>
              </a:pathLst>
            </a:custGeom>
            <a:solidFill>
              <a:srgbClr val="008C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Freeform 74"/>
            <p:cNvSpPr/>
            <p:nvPr/>
          </p:nvSpPr>
          <p:spPr>
            <a:xfrm>
              <a:off x="1125" y="1677"/>
              <a:ext cx="104" cy="250"/>
            </a:xfrm>
            <a:custGeom>
              <a:avLst/>
              <a:gdLst/>
              <a:ahLst/>
              <a:cxnLst>
                <a:cxn ang="0">
                  <a:pos x="45" y="29"/>
                </a:cxn>
                <a:cxn ang="0">
                  <a:pos x="72" y="40"/>
                </a:cxn>
                <a:cxn ang="0">
                  <a:pos x="86" y="52"/>
                </a:cxn>
                <a:cxn ang="0">
                  <a:pos x="96" y="73"/>
                </a:cxn>
                <a:cxn ang="0">
                  <a:pos x="89" y="82"/>
                </a:cxn>
                <a:cxn ang="0">
                  <a:pos x="80" y="74"/>
                </a:cxn>
                <a:cxn ang="0">
                  <a:pos x="75" y="64"/>
                </a:cxn>
                <a:cxn ang="0">
                  <a:pos x="70" y="58"/>
                </a:cxn>
                <a:cxn ang="0">
                  <a:pos x="59" y="47"/>
                </a:cxn>
                <a:cxn ang="0">
                  <a:pos x="47" y="40"/>
                </a:cxn>
                <a:cxn ang="0">
                  <a:pos x="36" y="39"/>
                </a:cxn>
                <a:cxn ang="0">
                  <a:pos x="26" y="48"/>
                </a:cxn>
                <a:cxn ang="0">
                  <a:pos x="27" y="63"/>
                </a:cxn>
                <a:cxn ang="0">
                  <a:pos x="35" y="75"/>
                </a:cxn>
                <a:cxn ang="0">
                  <a:pos x="40" y="82"/>
                </a:cxn>
                <a:cxn ang="0">
                  <a:pos x="46" y="88"/>
                </a:cxn>
                <a:cxn ang="0">
                  <a:pos x="53" y="95"/>
                </a:cxn>
                <a:cxn ang="0">
                  <a:pos x="60" y="101"/>
                </a:cxn>
                <a:cxn ang="0">
                  <a:pos x="73" y="114"/>
                </a:cxn>
                <a:cxn ang="0">
                  <a:pos x="85" y="126"/>
                </a:cxn>
                <a:cxn ang="0">
                  <a:pos x="97" y="141"/>
                </a:cxn>
                <a:cxn ang="0">
                  <a:pos x="104" y="166"/>
                </a:cxn>
                <a:cxn ang="0">
                  <a:pos x="101" y="195"/>
                </a:cxn>
                <a:cxn ang="0">
                  <a:pos x="96" y="208"/>
                </a:cxn>
                <a:cxn ang="0">
                  <a:pos x="89" y="220"/>
                </a:cxn>
                <a:cxn ang="0">
                  <a:pos x="78" y="227"/>
                </a:cxn>
                <a:cxn ang="0">
                  <a:pos x="65" y="231"/>
                </a:cxn>
                <a:cxn ang="0">
                  <a:pos x="58" y="241"/>
                </a:cxn>
                <a:cxn ang="0">
                  <a:pos x="51" y="250"/>
                </a:cxn>
                <a:cxn ang="0">
                  <a:pos x="43" y="242"/>
                </a:cxn>
                <a:cxn ang="0">
                  <a:pos x="32" y="219"/>
                </a:cxn>
                <a:cxn ang="0">
                  <a:pos x="24" y="211"/>
                </a:cxn>
                <a:cxn ang="0">
                  <a:pos x="18" y="203"/>
                </a:cxn>
                <a:cxn ang="0">
                  <a:pos x="9" y="188"/>
                </a:cxn>
                <a:cxn ang="0">
                  <a:pos x="1" y="172"/>
                </a:cxn>
                <a:cxn ang="0">
                  <a:pos x="3" y="161"/>
                </a:cxn>
                <a:cxn ang="0">
                  <a:pos x="14" y="164"/>
                </a:cxn>
                <a:cxn ang="0">
                  <a:pos x="24" y="185"/>
                </a:cxn>
                <a:cxn ang="0">
                  <a:pos x="35" y="201"/>
                </a:cxn>
                <a:cxn ang="0">
                  <a:pos x="42" y="208"/>
                </a:cxn>
                <a:cxn ang="0">
                  <a:pos x="64" y="212"/>
                </a:cxn>
                <a:cxn ang="0">
                  <a:pos x="74" y="203"/>
                </a:cxn>
                <a:cxn ang="0">
                  <a:pos x="70" y="179"/>
                </a:cxn>
                <a:cxn ang="0">
                  <a:pos x="64" y="165"/>
                </a:cxn>
                <a:cxn ang="0">
                  <a:pos x="57" y="152"/>
                </a:cxn>
                <a:cxn ang="0">
                  <a:pos x="51" y="146"/>
                </a:cxn>
                <a:cxn ang="0">
                  <a:pos x="45" y="139"/>
                </a:cxn>
                <a:cxn ang="0">
                  <a:pos x="32" y="128"/>
                </a:cxn>
                <a:cxn ang="0">
                  <a:pos x="20" y="117"/>
                </a:cxn>
                <a:cxn ang="0">
                  <a:pos x="5" y="99"/>
                </a:cxn>
                <a:cxn ang="0">
                  <a:pos x="3" y="65"/>
                </a:cxn>
                <a:cxn ang="0">
                  <a:pos x="10" y="47"/>
                </a:cxn>
                <a:cxn ang="0">
                  <a:pos x="16" y="36"/>
                </a:cxn>
                <a:cxn ang="0">
                  <a:pos x="30" y="28"/>
                </a:cxn>
                <a:cxn ang="0">
                  <a:pos x="32" y="2"/>
                </a:cxn>
                <a:cxn ang="0">
                  <a:pos x="43" y="2"/>
                </a:cxn>
                <a:cxn ang="0">
                  <a:pos x="45" y="8"/>
                </a:cxn>
              </a:cxnLst>
              <a:rect l="0" t="0" r="0" b="0"/>
              <a:pathLst>
                <a:path w="414" h="998">
                  <a:moveTo>
                    <a:pt x="180" y="31"/>
                  </a:moveTo>
                  <a:lnTo>
                    <a:pt x="181" y="114"/>
                  </a:lnTo>
                  <a:lnTo>
                    <a:pt x="253" y="140"/>
                  </a:lnTo>
                  <a:lnTo>
                    <a:pt x="288" y="158"/>
                  </a:lnTo>
                  <a:lnTo>
                    <a:pt x="319" y="182"/>
                  </a:lnTo>
                  <a:lnTo>
                    <a:pt x="344" y="208"/>
                  </a:lnTo>
                  <a:lnTo>
                    <a:pt x="364" y="236"/>
                  </a:lnTo>
                  <a:lnTo>
                    <a:pt x="381" y="293"/>
                  </a:lnTo>
                  <a:lnTo>
                    <a:pt x="373" y="317"/>
                  </a:lnTo>
                  <a:lnTo>
                    <a:pt x="354" y="326"/>
                  </a:lnTo>
                  <a:lnTo>
                    <a:pt x="335" y="320"/>
                  </a:lnTo>
                  <a:lnTo>
                    <a:pt x="320" y="297"/>
                  </a:lnTo>
                  <a:lnTo>
                    <a:pt x="312" y="277"/>
                  </a:lnTo>
                  <a:lnTo>
                    <a:pt x="299" y="254"/>
                  </a:lnTo>
                  <a:lnTo>
                    <a:pt x="289" y="242"/>
                  </a:lnTo>
                  <a:lnTo>
                    <a:pt x="280" y="230"/>
                  </a:lnTo>
                  <a:lnTo>
                    <a:pt x="259" y="208"/>
                  </a:lnTo>
                  <a:lnTo>
                    <a:pt x="236" y="188"/>
                  </a:lnTo>
                  <a:lnTo>
                    <a:pt x="212" y="170"/>
                  </a:lnTo>
                  <a:lnTo>
                    <a:pt x="187" y="160"/>
                  </a:lnTo>
                  <a:lnTo>
                    <a:pt x="163" y="154"/>
                  </a:lnTo>
                  <a:lnTo>
                    <a:pt x="145" y="156"/>
                  </a:lnTo>
                  <a:lnTo>
                    <a:pt x="124" y="166"/>
                  </a:lnTo>
                  <a:lnTo>
                    <a:pt x="105" y="190"/>
                  </a:lnTo>
                  <a:lnTo>
                    <a:pt x="101" y="230"/>
                  </a:lnTo>
                  <a:lnTo>
                    <a:pt x="109" y="253"/>
                  </a:lnTo>
                  <a:lnTo>
                    <a:pt x="121" y="277"/>
                  </a:lnTo>
                  <a:lnTo>
                    <a:pt x="140" y="301"/>
                  </a:lnTo>
                  <a:lnTo>
                    <a:pt x="149" y="314"/>
                  </a:lnTo>
                  <a:lnTo>
                    <a:pt x="160" y="326"/>
                  </a:lnTo>
                  <a:lnTo>
                    <a:pt x="172" y="340"/>
                  </a:lnTo>
                  <a:lnTo>
                    <a:pt x="184" y="353"/>
                  </a:lnTo>
                  <a:lnTo>
                    <a:pt x="197" y="365"/>
                  </a:lnTo>
                  <a:lnTo>
                    <a:pt x="211" y="378"/>
                  </a:lnTo>
                  <a:lnTo>
                    <a:pt x="224" y="392"/>
                  </a:lnTo>
                  <a:lnTo>
                    <a:pt x="237" y="405"/>
                  </a:lnTo>
                  <a:lnTo>
                    <a:pt x="265" y="430"/>
                  </a:lnTo>
                  <a:lnTo>
                    <a:pt x="292" y="455"/>
                  </a:lnTo>
                  <a:lnTo>
                    <a:pt x="317" y="479"/>
                  </a:lnTo>
                  <a:lnTo>
                    <a:pt x="340" y="502"/>
                  </a:lnTo>
                  <a:lnTo>
                    <a:pt x="360" y="523"/>
                  </a:lnTo>
                  <a:lnTo>
                    <a:pt x="388" y="562"/>
                  </a:lnTo>
                  <a:lnTo>
                    <a:pt x="405" y="609"/>
                  </a:lnTo>
                  <a:lnTo>
                    <a:pt x="414" y="663"/>
                  </a:lnTo>
                  <a:lnTo>
                    <a:pt x="414" y="722"/>
                  </a:lnTo>
                  <a:lnTo>
                    <a:pt x="404" y="779"/>
                  </a:lnTo>
                  <a:lnTo>
                    <a:pt x="396" y="807"/>
                  </a:lnTo>
                  <a:lnTo>
                    <a:pt x="384" y="832"/>
                  </a:lnTo>
                  <a:lnTo>
                    <a:pt x="370" y="856"/>
                  </a:lnTo>
                  <a:lnTo>
                    <a:pt x="353" y="878"/>
                  </a:lnTo>
                  <a:lnTo>
                    <a:pt x="335" y="895"/>
                  </a:lnTo>
                  <a:lnTo>
                    <a:pt x="312" y="908"/>
                  </a:lnTo>
                  <a:lnTo>
                    <a:pt x="287" y="919"/>
                  </a:lnTo>
                  <a:lnTo>
                    <a:pt x="259" y="924"/>
                  </a:lnTo>
                  <a:lnTo>
                    <a:pt x="228" y="923"/>
                  </a:lnTo>
                  <a:lnTo>
                    <a:pt x="232" y="964"/>
                  </a:lnTo>
                  <a:lnTo>
                    <a:pt x="224" y="988"/>
                  </a:lnTo>
                  <a:lnTo>
                    <a:pt x="204" y="998"/>
                  </a:lnTo>
                  <a:lnTo>
                    <a:pt x="183" y="991"/>
                  </a:lnTo>
                  <a:lnTo>
                    <a:pt x="172" y="968"/>
                  </a:lnTo>
                  <a:lnTo>
                    <a:pt x="159" y="899"/>
                  </a:lnTo>
                  <a:lnTo>
                    <a:pt x="127" y="875"/>
                  </a:lnTo>
                  <a:lnTo>
                    <a:pt x="112" y="860"/>
                  </a:lnTo>
                  <a:lnTo>
                    <a:pt x="97" y="844"/>
                  </a:lnTo>
                  <a:lnTo>
                    <a:pt x="84" y="828"/>
                  </a:lnTo>
                  <a:lnTo>
                    <a:pt x="72" y="812"/>
                  </a:lnTo>
                  <a:lnTo>
                    <a:pt x="51" y="779"/>
                  </a:lnTo>
                  <a:lnTo>
                    <a:pt x="34" y="749"/>
                  </a:lnTo>
                  <a:lnTo>
                    <a:pt x="19" y="721"/>
                  </a:lnTo>
                  <a:lnTo>
                    <a:pt x="3" y="685"/>
                  </a:lnTo>
                  <a:lnTo>
                    <a:pt x="0" y="659"/>
                  </a:lnTo>
                  <a:lnTo>
                    <a:pt x="12" y="642"/>
                  </a:lnTo>
                  <a:lnTo>
                    <a:pt x="32" y="638"/>
                  </a:lnTo>
                  <a:lnTo>
                    <a:pt x="55" y="653"/>
                  </a:lnTo>
                  <a:lnTo>
                    <a:pt x="82" y="703"/>
                  </a:lnTo>
                  <a:lnTo>
                    <a:pt x="96" y="737"/>
                  </a:lnTo>
                  <a:lnTo>
                    <a:pt x="115" y="773"/>
                  </a:lnTo>
                  <a:lnTo>
                    <a:pt x="139" y="804"/>
                  </a:lnTo>
                  <a:lnTo>
                    <a:pt x="153" y="819"/>
                  </a:lnTo>
                  <a:lnTo>
                    <a:pt x="169" y="831"/>
                  </a:lnTo>
                  <a:lnTo>
                    <a:pt x="207" y="846"/>
                  </a:lnTo>
                  <a:lnTo>
                    <a:pt x="255" y="846"/>
                  </a:lnTo>
                  <a:lnTo>
                    <a:pt x="280" y="834"/>
                  </a:lnTo>
                  <a:lnTo>
                    <a:pt x="293" y="812"/>
                  </a:lnTo>
                  <a:lnTo>
                    <a:pt x="289" y="750"/>
                  </a:lnTo>
                  <a:lnTo>
                    <a:pt x="280" y="715"/>
                  </a:lnTo>
                  <a:lnTo>
                    <a:pt x="267" y="683"/>
                  </a:lnTo>
                  <a:lnTo>
                    <a:pt x="253" y="657"/>
                  </a:lnTo>
                  <a:lnTo>
                    <a:pt x="244" y="637"/>
                  </a:lnTo>
                  <a:lnTo>
                    <a:pt x="225" y="607"/>
                  </a:lnTo>
                  <a:lnTo>
                    <a:pt x="215" y="593"/>
                  </a:lnTo>
                  <a:lnTo>
                    <a:pt x="204" y="581"/>
                  </a:lnTo>
                  <a:lnTo>
                    <a:pt x="192" y="567"/>
                  </a:lnTo>
                  <a:lnTo>
                    <a:pt x="180" y="555"/>
                  </a:lnTo>
                  <a:lnTo>
                    <a:pt x="155" y="533"/>
                  </a:lnTo>
                  <a:lnTo>
                    <a:pt x="128" y="510"/>
                  </a:lnTo>
                  <a:lnTo>
                    <a:pt x="103" y="489"/>
                  </a:lnTo>
                  <a:lnTo>
                    <a:pt x="79" y="467"/>
                  </a:lnTo>
                  <a:lnTo>
                    <a:pt x="56" y="445"/>
                  </a:lnTo>
                  <a:lnTo>
                    <a:pt x="20" y="396"/>
                  </a:lnTo>
                  <a:lnTo>
                    <a:pt x="3" y="336"/>
                  </a:lnTo>
                  <a:lnTo>
                    <a:pt x="11" y="258"/>
                  </a:lnTo>
                  <a:lnTo>
                    <a:pt x="27" y="213"/>
                  </a:lnTo>
                  <a:lnTo>
                    <a:pt x="39" y="189"/>
                  </a:lnTo>
                  <a:lnTo>
                    <a:pt x="52" y="162"/>
                  </a:lnTo>
                  <a:lnTo>
                    <a:pt x="64" y="144"/>
                  </a:lnTo>
                  <a:lnTo>
                    <a:pt x="82" y="129"/>
                  </a:lnTo>
                  <a:lnTo>
                    <a:pt x="120" y="113"/>
                  </a:lnTo>
                  <a:lnTo>
                    <a:pt x="119" y="31"/>
                  </a:lnTo>
                  <a:lnTo>
                    <a:pt x="128" y="7"/>
                  </a:lnTo>
                  <a:lnTo>
                    <a:pt x="149" y="0"/>
                  </a:lnTo>
                  <a:lnTo>
                    <a:pt x="171" y="7"/>
                  </a:lnTo>
                  <a:lnTo>
                    <a:pt x="180" y="31"/>
                  </a:lnTo>
                  <a:lnTo>
                    <a:pt x="180" y="31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Freeform 75"/>
            <p:cNvSpPr/>
            <p:nvPr/>
          </p:nvSpPr>
          <p:spPr>
            <a:xfrm>
              <a:off x="756" y="1557"/>
              <a:ext cx="920" cy="617"/>
            </a:xfrm>
            <a:custGeom>
              <a:avLst/>
              <a:gdLst/>
              <a:ahLst/>
              <a:cxnLst>
                <a:cxn ang="0">
                  <a:pos x="32" y="539"/>
                </a:cxn>
                <a:cxn ang="0">
                  <a:pos x="68" y="529"/>
                </a:cxn>
                <a:cxn ang="0">
                  <a:pos x="107" y="519"/>
                </a:cxn>
                <a:cxn ang="0">
                  <a:pos x="193" y="506"/>
                </a:cxn>
                <a:cxn ang="0">
                  <a:pos x="331" y="511"/>
                </a:cxn>
                <a:cxn ang="0">
                  <a:pos x="418" y="530"/>
                </a:cxn>
                <a:cxn ang="0">
                  <a:pos x="470" y="543"/>
                </a:cxn>
                <a:cxn ang="0">
                  <a:pos x="511" y="554"/>
                </a:cxn>
                <a:cxn ang="0">
                  <a:pos x="557" y="564"/>
                </a:cxn>
                <a:cxn ang="0">
                  <a:pos x="643" y="578"/>
                </a:cxn>
                <a:cxn ang="0">
                  <a:pos x="749" y="571"/>
                </a:cxn>
                <a:cxn ang="0">
                  <a:pos x="799" y="555"/>
                </a:cxn>
                <a:cxn ang="0">
                  <a:pos x="832" y="541"/>
                </a:cxn>
                <a:cxn ang="0">
                  <a:pos x="858" y="528"/>
                </a:cxn>
                <a:cxn ang="0">
                  <a:pos x="892" y="511"/>
                </a:cxn>
                <a:cxn ang="0">
                  <a:pos x="901" y="485"/>
                </a:cxn>
                <a:cxn ang="0">
                  <a:pos x="889" y="412"/>
                </a:cxn>
                <a:cxn ang="0">
                  <a:pos x="882" y="214"/>
                </a:cxn>
                <a:cxn ang="0">
                  <a:pos x="890" y="2"/>
                </a:cxn>
                <a:cxn ang="0">
                  <a:pos x="903" y="8"/>
                </a:cxn>
                <a:cxn ang="0">
                  <a:pos x="905" y="189"/>
                </a:cxn>
                <a:cxn ang="0">
                  <a:pos x="905" y="193"/>
                </a:cxn>
                <a:cxn ang="0">
                  <a:pos x="905" y="197"/>
                </a:cxn>
                <a:cxn ang="0">
                  <a:pos x="907" y="349"/>
                </a:cxn>
                <a:cxn ang="0">
                  <a:pos x="919" y="468"/>
                </a:cxn>
                <a:cxn ang="0">
                  <a:pos x="916" y="528"/>
                </a:cxn>
                <a:cxn ang="0">
                  <a:pos x="902" y="535"/>
                </a:cxn>
                <a:cxn ang="0">
                  <a:pos x="890" y="550"/>
                </a:cxn>
                <a:cxn ang="0">
                  <a:pos x="874" y="563"/>
                </a:cxn>
                <a:cxn ang="0">
                  <a:pos x="847" y="576"/>
                </a:cxn>
                <a:cxn ang="0">
                  <a:pos x="821" y="588"/>
                </a:cxn>
                <a:cxn ang="0">
                  <a:pos x="791" y="599"/>
                </a:cxn>
                <a:cxn ang="0">
                  <a:pos x="743" y="611"/>
                </a:cxn>
                <a:cxn ang="0">
                  <a:pos x="671" y="617"/>
                </a:cxn>
                <a:cxn ang="0">
                  <a:pos x="549" y="602"/>
                </a:cxn>
                <a:cxn ang="0">
                  <a:pos x="503" y="590"/>
                </a:cxn>
                <a:cxn ang="0">
                  <a:pos x="463" y="577"/>
                </a:cxn>
                <a:cxn ang="0">
                  <a:pos x="425" y="564"/>
                </a:cxn>
                <a:cxn ang="0">
                  <a:pos x="386" y="552"/>
                </a:cxn>
                <a:cxn ang="0">
                  <a:pos x="343" y="541"/>
                </a:cxn>
                <a:cxn ang="0">
                  <a:pos x="270" y="529"/>
                </a:cxn>
                <a:cxn ang="0">
                  <a:pos x="167" y="526"/>
                </a:cxn>
                <a:cxn ang="0">
                  <a:pos x="60" y="547"/>
                </a:cxn>
                <a:cxn ang="0">
                  <a:pos x="23" y="558"/>
                </a:cxn>
                <a:cxn ang="0">
                  <a:pos x="0" y="556"/>
                </a:cxn>
                <a:cxn ang="0">
                  <a:pos x="5" y="547"/>
                </a:cxn>
              </a:cxnLst>
              <a:rect l="0" t="0" r="0" b="0"/>
              <a:pathLst>
                <a:path w="3683" h="2468">
                  <a:moveTo>
                    <a:pt x="22" y="2187"/>
                  </a:moveTo>
                  <a:lnTo>
                    <a:pt x="77" y="2170"/>
                  </a:lnTo>
                  <a:lnTo>
                    <a:pt x="129" y="2155"/>
                  </a:lnTo>
                  <a:lnTo>
                    <a:pt x="177" y="2141"/>
                  </a:lnTo>
                  <a:lnTo>
                    <a:pt x="224" y="2127"/>
                  </a:lnTo>
                  <a:lnTo>
                    <a:pt x="272" y="2114"/>
                  </a:lnTo>
                  <a:lnTo>
                    <a:pt x="321" y="2101"/>
                  </a:lnTo>
                  <a:lnTo>
                    <a:pt x="373" y="2089"/>
                  </a:lnTo>
                  <a:lnTo>
                    <a:pt x="430" y="2077"/>
                  </a:lnTo>
                  <a:lnTo>
                    <a:pt x="553" y="2054"/>
                  </a:lnTo>
                  <a:lnTo>
                    <a:pt x="666" y="2035"/>
                  </a:lnTo>
                  <a:lnTo>
                    <a:pt x="774" y="2022"/>
                  </a:lnTo>
                  <a:lnTo>
                    <a:pt x="878" y="2013"/>
                  </a:lnTo>
                  <a:lnTo>
                    <a:pt x="1089" y="2015"/>
                  </a:lnTo>
                  <a:lnTo>
                    <a:pt x="1325" y="2045"/>
                  </a:lnTo>
                  <a:lnTo>
                    <a:pt x="1452" y="2069"/>
                  </a:lnTo>
                  <a:lnTo>
                    <a:pt x="1567" y="2094"/>
                  </a:lnTo>
                  <a:lnTo>
                    <a:pt x="1674" y="2119"/>
                  </a:lnTo>
                  <a:lnTo>
                    <a:pt x="1778" y="2146"/>
                  </a:lnTo>
                  <a:lnTo>
                    <a:pt x="1828" y="2159"/>
                  </a:lnTo>
                  <a:lnTo>
                    <a:pt x="1880" y="2173"/>
                  </a:lnTo>
                  <a:lnTo>
                    <a:pt x="1934" y="2186"/>
                  </a:lnTo>
                  <a:lnTo>
                    <a:pt x="1988" y="2201"/>
                  </a:lnTo>
                  <a:lnTo>
                    <a:pt x="2044" y="2214"/>
                  </a:lnTo>
                  <a:lnTo>
                    <a:pt x="2101" y="2229"/>
                  </a:lnTo>
                  <a:lnTo>
                    <a:pt x="2163" y="2242"/>
                  </a:lnTo>
                  <a:lnTo>
                    <a:pt x="2228" y="2257"/>
                  </a:lnTo>
                  <a:lnTo>
                    <a:pt x="2352" y="2278"/>
                  </a:lnTo>
                  <a:lnTo>
                    <a:pt x="2465" y="2297"/>
                  </a:lnTo>
                  <a:lnTo>
                    <a:pt x="2573" y="2310"/>
                  </a:lnTo>
                  <a:lnTo>
                    <a:pt x="2678" y="2315"/>
                  </a:lnTo>
                  <a:lnTo>
                    <a:pt x="2888" y="2303"/>
                  </a:lnTo>
                  <a:lnTo>
                    <a:pt x="3000" y="2282"/>
                  </a:lnTo>
                  <a:lnTo>
                    <a:pt x="3058" y="2267"/>
                  </a:lnTo>
                  <a:lnTo>
                    <a:pt x="3119" y="2249"/>
                  </a:lnTo>
                  <a:lnTo>
                    <a:pt x="3197" y="2221"/>
                  </a:lnTo>
                  <a:lnTo>
                    <a:pt x="3265" y="2193"/>
                  </a:lnTo>
                  <a:lnTo>
                    <a:pt x="3297" y="2178"/>
                  </a:lnTo>
                  <a:lnTo>
                    <a:pt x="3331" y="2162"/>
                  </a:lnTo>
                  <a:lnTo>
                    <a:pt x="3366" y="2145"/>
                  </a:lnTo>
                  <a:lnTo>
                    <a:pt x="3405" y="2126"/>
                  </a:lnTo>
                  <a:lnTo>
                    <a:pt x="3436" y="2111"/>
                  </a:lnTo>
                  <a:lnTo>
                    <a:pt x="3465" y="2097"/>
                  </a:lnTo>
                  <a:lnTo>
                    <a:pt x="3520" y="2071"/>
                  </a:lnTo>
                  <a:lnTo>
                    <a:pt x="3570" y="2043"/>
                  </a:lnTo>
                  <a:lnTo>
                    <a:pt x="3594" y="2027"/>
                  </a:lnTo>
                  <a:lnTo>
                    <a:pt x="3618" y="2010"/>
                  </a:lnTo>
                  <a:lnTo>
                    <a:pt x="3606" y="1938"/>
                  </a:lnTo>
                  <a:lnTo>
                    <a:pt x="3591" y="1850"/>
                  </a:lnTo>
                  <a:lnTo>
                    <a:pt x="3574" y="1753"/>
                  </a:lnTo>
                  <a:lnTo>
                    <a:pt x="3558" y="1646"/>
                  </a:lnTo>
                  <a:lnTo>
                    <a:pt x="3532" y="1401"/>
                  </a:lnTo>
                  <a:lnTo>
                    <a:pt x="3520" y="1155"/>
                  </a:lnTo>
                  <a:lnTo>
                    <a:pt x="3529" y="857"/>
                  </a:lnTo>
                  <a:lnTo>
                    <a:pt x="3541" y="593"/>
                  </a:lnTo>
                  <a:lnTo>
                    <a:pt x="3553" y="31"/>
                  </a:lnTo>
                  <a:lnTo>
                    <a:pt x="3562" y="8"/>
                  </a:lnTo>
                  <a:lnTo>
                    <a:pt x="3584" y="0"/>
                  </a:lnTo>
                  <a:lnTo>
                    <a:pt x="3605" y="8"/>
                  </a:lnTo>
                  <a:lnTo>
                    <a:pt x="3614" y="31"/>
                  </a:lnTo>
                  <a:lnTo>
                    <a:pt x="3621" y="593"/>
                  </a:lnTo>
                  <a:lnTo>
                    <a:pt x="3621" y="722"/>
                  </a:lnTo>
                  <a:lnTo>
                    <a:pt x="3622" y="755"/>
                  </a:lnTo>
                  <a:lnTo>
                    <a:pt x="3622" y="763"/>
                  </a:lnTo>
                  <a:lnTo>
                    <a:pt x="3622" y="767"/>
                  </a:lnTo>
                  <a:lnTo>
                    <a:pt x="3622" y="771"/>
                  </a:lnTo>
                  <a:lnTo>
                    <a:pt x="3622" y="775"/>
                  </a:lnTo>
                  <a:lnTo>
                    <a:pt x="3622" y="781"/>
                  </a:lnTo>
                  <a:lnTo>
                    <a:pt x="3622" y="789"/>
                  </a:lnTo>
                  <a:lnTo>
                    <a:pt x="3622" y="857"/>
                  </a:lnTo>
                  <a:lnTo>
                    <a:pt x="3617" y="1155"/>
                  </a:lnTo>
                  <a:lnTo>
                    <a:pt x="3629" y="1395"/>
                  </a:lnTo>
                  <a:lnTo>
                    <a:pt x="3639" y="1505"/>
                  </a:lnTo>
                  <a:lnTo>
                    <a:pt x="3654" y="1633"/>
                  </a:lnTo>
                  <a:lnTo>
                    <a:pt x="3679" y="1870"/>
                  </a:lnTo>
                  <a:lnTo>
                    <a:pt x="3683" y="1995"/>
                  </a:lnTo>
                  <a:lnTo>
                    <a:pt x="3675" y="2097"/>
                  </a:lnTo>
                  <a:lnTo>
                    <a:pt x="3667" y="2113"/>
                  </a:lnTo>
                  <a:lnTo>
                    <a:pt x="3655" y="2122"/>
                  </a:lnTo>
                  <a:lnTo>
                    <a:pt x="3627" y="2119"/>
                  </a:lnTo>
                  <a:lnTo>
                    <a:pt x="3611" y="2141"/>
                  </a:lnTo>
                  <a:lnTo>
                    <a:pt x="3597" y="2161"/>
                  </a:lnTo>
                  <a:lnTo>
                    <a:pt x="3580" y="2181"/>
                  </a:lnTo>
                  <a:lnTo>
                    <a:pt x="3562" y="2199"/>
                  </a:lnTo>
                  <a:lnTo>
                    <a:pt x="3542" y="2217"/>
                  </a:lnTo>
                  <a:lnTo>
                    <a:pt x="3522" y="2234"/>
                  </a:lnTo>
                  <a:lnTo>
                    <a:pt x="3498" y="2250"/>
                  </a:lnTo>
                  <a:lnTo>
                    <a:pt x="3472" y="2265"/>
                  </a:lnTo>
                  <a:lnTo>
                    <a:pt x="3430" y="2285"/>
                  </a:lnTo>
                  <a:lnTo>
                    <a:pt x="3392" y="2302"/>
                  </a:lnTo>
                  <a:lnTo>
                    <a:pt x="3356" y="2319"/>
                  </a:lnTo>
                  <a:lnTo>
                    <a:pt x="3321" y="2335"/>
                  </a:lnTo>
                  <a:lnTo>
                    <a:pt x="3287" y="2351"/>
                  </a:lnTo>
                  <a:lnTo>
                    <a:pt x="3249" y="2366"/>
                  </a:lnTo>
                  <a:lnTo>
                    <a:pt x="3209" y="2380"/>
                  </a:lnTo>
                  <a:lnTo>
                    <a:pt x="3165" y="2395"/>
                  </a:lnTo>
                  <a:lnTo>
                    <a:pt x="3100" y="2415"/>
                  </a:lnTo>
                  <a:lnTo>
                    <a:pt x="3036" y="2431"/>
                  </a:lnTo>
                  <a:lnTo>
                    <a:pt x="2975" y="2444"/>
                  </a:lnTo>
                  <a:lnTo>
                    <a:pt x="2915" y="2455"/>
                  </a:lnTo>
                  <a:lnTo>
                    <a:pt x="2799" y="2467"/>
                  </a:lnTo>
                  <a:lnTo>
                    <a:pt x="2686" y="2468"/>
                  </a:lnTo>
                  <a:lnTo>
                    <a:pt x="2456" y="2450"/>
                  </a:lnTo>
                  <a:lnTo>
                    <a:pt x="2332" y="2430"/>
                  </a:lnTo>
                  <a:lnTo>
                    <a:pt x="2199" y="2407"/>
                  </a:lnTo>
                  <a:lnTo>
                    <a:pt x="2135" y="2392"/>
                  </a:lnTo>
                  <a:lnTo>
                    <a:pt x="2073" y="2376"/>
                  </a:lnTo>
                  <a:lnTo>
                    <a:pt x="2015" y="2360"/>
                  </a:lnTo>
                  <a:lnTo>
                    <a:pt x="1960" y="2343"/>
                  </a:lnTo>
                  <a:lnTo>
                    <a:pt x="1907" y="2327"/>
                  </a:lnTo>
                  <a:lnTo>
                    <a:pt x="1855" y="2309"/>
                  </a:lnTo>
                  <a:lnTo>
                    <a:pt x="1805" y="2291"/>
                  </a:lnTo>
                  <a:lnTo>
                    <a:pt x="1754" y="2274"/>
                  </a:lnTo>
                  <a:lnTo>
                    <a:pt x="1703" y="2257"/>
                  </a:lnTo>
                  <a:lnTo>
                    <a:pt x="1651" y="2239"/>
                  </a:lnTo>
                  <a:lnTo>
                    <a:pt x="1599" y="2223"/>
                  </a:lnTo>
                  <a:lnTo>
                    <a:pt x="1546" y="2206"/>
                  </a:lnTo>
                  <a:lnTo>
                    <a:pt x="1490" y="2191"/>
                  </a:lnTo>
                  <a:lnTo>
                    <a:pt x="1433" y="2177"/>
                  </a:lnTo>
                  <a:lnTo>
                    <a:pt x="1372" y="2163"/>
                  </a:lnTo>
                  <a:lnTo>
                    <a:pt x="1307" y="2150"/>
                  </a:lnTo>
                  <a:lnTo>
                    <a:pt x="1188" y="2130"/>
                  </a:lnTo>
                  <a:lnTo>
                    <a:pt x="1079" y="2114"/>
                  </a:lnTo>
                  <a:lnTo>
                    <a:pt x="975" y="2103"/>
                  </a:lnTo>
                  <a:lnTo>
                    <a:pt x="874" y="2098"/>
                  </a:lnTo>
                  <a:lnTo>
                    <a:pt x="670" y="2103"/>
                  </a:lnTo>
                  <a:lnTo>
                    <a:pt x="442" y="2137"/>
                  </a:lnTo>
                  <a:lnTo>
                    <a:pt x="333" y="2161"/>
                  </a:lnTo>
                  <a:lnTo>
                    <a:pt x="239" y="2186"/>
                  </a:lnTo>
                  <a:lnTo>
                    <a:pt x="192" y="2201"/>
                  </a:lnTo>
                  <a:lnTo>
                    <a:pt x="144" y="2214"/>
                  </a:lnTo>
                  <a:lnTo>
                    <a:pt x="93" y="2230"/>
                  </a:lnTo>
                  <a:lnTo>
                    <a:pt x="38" y="2246"/>
                  </a:lnTo>
                  <a:lnTo>
                    <a:pt x="14" y="2243"/>
                  </a:lnTo>
                  <a:lnTo>
                    <a:pt x="0" y="2225"/>
                  </a:lnTo>
                  <a:lnTo>
                    <a:pt x="2" y="2202"/>
                  </a:lnTo>
                  <a:lnTo>
                    <a:pt x="8" y="2193"/>
                  </a:lnTo>
                  <a:lnTo>
                    <a:pt x="22" y="2187"/>
                  </a:lnTo>
                  <a:lnTo>
                    <a:pt x="22" y="2187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1" name="Rectangle 76"/>
          <p:cNvSpPr/>
          <p:nvPr/>
        </p:nvSpPr>
        <p:spPr>
          <a:xfrm>
            <a:off x="3810000" y="0"/>
            <a:ext cx="2438400" cy="2133600"/>
          </a:xfrm>
          <a:prstGeom prst="rect">
            <a:avLst/>
          </a:prstGeom>
          <a:solidFill>
            <a:srgbClr val="FDE111"/>
          </a:solidFill>
          <a:ln w="9525">
            <a:noFill/>
          </a:ln>
        </p:spPr>
        <p:txBody>
          <a:bodyPr wrap="none" anchor="ctr" anchorCtr="0"/>
          <a:lstStyle/>
          <a:p>
            <a:pPr eaLnBrk="1" hangingPunct="1"/>
            <a:endParaRPr lang="en-ID" altLang="x-none" dirty="0">
              <a:latin typeface="Arial" panose="020B0604020202020204" pitchFamily="34" charset="0"/>
            </a:endParaRPr>
          </a:p>
        </p:txBody>
      </p:sp>
      <p:sp>
        <p:nvSpPr>
          <p:cNvPr id="29702" name="Rectangle 77"/>
          <p:cNvSpPr/>
          <p:nvPr/>
        </p:nvSpPr>
        <p:spPr>
          <a:xfrm>
            <a:off x="3352800" y="2590800"/>
            <a:ext cx="5029200" cy="3048000"/>
          </a:xfrm>
          <a:prstGeom prst="rect">
            <a:avLst/>
          </a:prstGeom>
          <a:noFill/>
          <a:ln w="12700">
            <a:noFill/>
          </a:ln>
        </p:spPr>
        <p:txBody>
          <a:bodyPr wrap="none" anchor="ctr" anchorCtr="0"/>
          <a:lstStyle/>
          <a:p>
            <a:pPr eaLnBrk="1" hangingPunct="1"/>
            <a:endParaRPr lang="en-ID" altLang="x-none" dirty="0">
              <a:latin typeface="Arial" panose="020B0604020202020204" pitchFamily="34" charset="0"/>
            </a:endParaRPr>
          </a:p>
        </p:txBody>
      </p:sp>
      <p:sp>
        <p:nvSpPr>
          <p:cNvPr id="29703" name="Text Box 93"/>
          <p:cNvSpPr txBox="1"/>
          <p:nvPr/>
        </p:nvSpPr>
        <p:spPr>
          <a:xfrm>
            <a:off x="6781800" y="1828801"/>
            <a:ext cx="3155950" cy="3019425"/>
          </a:xfrm>
          <a:prstGeom prst="rect">
            <a:avLst/>
          </a:prstGeom>
          <a:noFill/>
          <a:ln w="12700">
            <a:noFill/>
          </a:ln>
        </p:spPr>
        <p:txBody>
          <a:bodyPr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d-ID" altLang="en-US" sz="9600" dirty="0">
                <a:solidFill>
                  <a:srgbClr val="000099"/>
                </a:solidFill>
                <a:latin typeface="Times New Roman" panose="02020603050405020304" pitchFamily="18" charset="0"/>
              </a:rPr>
              <a:t>Kas Kecil</a:t>
            </a:r>
            <a:endParaRPr lang="id-ID" altLang="en-US" sz="9600" dirty="0">
              <a:solidFill>
                <a:srgbClr val="00009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269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7229"/>
            <a:ext cx="10515600" cy="558973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Soal</a:t>
            </a:r>
            <a:r>
              <a:rPr lang="en-US" dirty="0"/>
              <a:t> 3 </a:t>
            </a:r>
            <a:endParaRPr lang="en-US" dirty="0"/>
          </a:p>
          <a:p>
            <a:pPr marL="0" indent="0">
              <a:buNone/>
            </a:pPr>
            <a:r>
              <a:rPr lang="en-ID" dirty="0"/>
              <a:t>PT </a:t>
            </a:r>
            <a:r>
              <a:rPr lang="en-ID" dirty="0" err="1"/>
              <a:t>Tamiang</a:t>
            </a:r>
            <a:r>
              <a:rPr lang="en-ID" dirty="0"/>
              <a:t> Jaya </a:t>
            </a:r>
            <a:r>
              <a:rPr lang="en-ID" dirty="0" err="1"/>
              <a:t>membeli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b="1" dirty="0" err="1"/>
              <a:t>mesin</a:t>
            </a:r>
            <a:r>
              <a:rPr lang="en-ID" b="1" dirty="0"/>
              <a:t> </a:t>
            </a:r>
            <a:r>
              <a:rPr lang="en-ID" b="1" dirty="0" err="1"/>
              <a:t>produksi</a:t>
            </a:r>
            <a:r>
              <a:rPr lang="en-ID" dirty="0"/>
              <a:t> pada 1 </a:t>
            </a:r>
            <a:r>
              <a:rPr lang="en-ID" dirty="0" err="1"/>
              <a:t>Januari</a:t>
            </a:r>
            <a:r>
              <a:rPr lang="en-ID" dirty="0"/>
              <a:t> 2022 </a:t>
            </a:r>
            <a:r>
              <a:rPr lang="en-ID" dirty="0" err="1"/>
              <a:t>dengan</a:t>
            </a:r>
            <a:r>
              <a:rPr lang="en-ID" dirty="0"/>
              <a:t> data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:</a:t>
            </a:r>
            <a:endParaRPr lang="en-ID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dirty="0"/>
              <a:t>Harga </a:t>
            </a:r>
            <a:r>
              <a:rPr lang="en-ID" dirty="0" err="1"/>
              <a:t>perolehan</a:t>
            </a:r>
            <a:r>
              <a:rPr lang="en-ID" dirty="0"/>
              <a:t>: Rp240.000.000</a:t>
            </a:r>
            <a:endParaRPr lang="en-ID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dirty="0"/>
              <a:t>Nilai </a:t>
            </a:r>
            <a:r>
              <a:rPr lang="en-ID" dirty="0" err="1"/>
              <a:t>residu</a:t>
            </a:r>
            <a:r>
              <a:rPr lang="en-ID" dirty="0"/>
              <a:t>: Rp24.000.000</a:t>
            </a:r>
            <a:endParaRPr lang="en-ID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dirty="0" err="1"/>
              <a:t>Umur</a:t>
            </a:r>
            <a:r>
              <a:rPr lang="en-ID" dirty="0"/>
              <a:t> </a:t>
            </a:r>
            <a:r>
              <a:rPr lang="en-ID" dirty="0" err="1"/>
              <a:t>manfaat</a:t>
            </a:r>
            <a:r>
              <a:rPr lang="en-ID" dirty="0"/>
              <a:t>: 6 </a:t>
            </a:r>
            <a:r>
              <a:rPr lang="en-ID" dirty="0" err="1"/>
              <a:t>tahun</a:t>
            </a:r>
            <a:endParaRPr lang="en-ID" dirty="0"/>
          </a:p>
          <a:p>
            <a:pPr marL="0" indent="0">
              <a:buNone/>
            </a:pPr>
            <a:r>
              <a:rPr lang="en-ID" b="1" dirty="0" err="1"/>
              <a:t>Diminta</a:t>
            </a:r>
            <a:r>
              <a:rPr lang="en-ID" b="1" dirty="0"/>
              <a:t>:</a:t>
            </a:r>
            <a:endParaRPr lang="en-ID" b="1" dirty="0"/>
          </a:p>
          <a:p>
            <a:pPr marL="0" indent="0">
              <a:buNone/>
            </a:pPr>
            <a:r>
              <a:rPr lang="en-ID" dirty="0"/>
              <a:t>a. </a:t>
            </a:r>
            <a:r>
              <a:rPr lang="en-ID" dirty="0" err="1"/>
              <a:t>Hitung</a:t>
            </a:r>
            <a:r>
              <a:rPr lang="en-ID" dirty="0"/>
              <a:t> </a:t>
            </a:r>
            <a:r>
              <a:rPr lang="en-ID" dirty="0" err="1"/>
              <a:t>beban</a:t>
            </a:r>
            <a:r>
              <a:rPr lang="en-ID" dirty="0"/>
              <a:t> </a:t>
            </a:r>
            <a:r>
              <a:rPr lang="en-ID" dirty="0" err="1"/>
              <a:t>penyusutan</a:t>
            </a:r>
            <a:r>
              <a:rPr lang="en-ID" dirty="0"/>
              <a:t> per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garis </a:t>
            </a:r>
            <a:r>
              <a:rPr lang="en-ID" dirty="0" err="1"/>
              <a:t>lurus</a:t>
            </a:r>
            <a:br>
              <a:rPr lang="en-ID" dirty="0"/>
            </a:br>
            <a:r>
              <a:rPr lang="en-ID" dirty="0"/>
              <a:t>b. Buat </a:t>
            </a:r>
            <a:r>
              <a:rPr lang="en-ID" dirty="0" err="1"/>
              <a:t>jurnal</a:t>
            </a:r>
            <a:r>
              <a:rPr lang="en-ID" dirty="0"/>
              <a:t> </a:t>
            </a:r>
            <a:r>
              <a:rPr lang="en-ID" dirty="0" err="1"/>
              <a:t>penyusutan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2022</a:t>
            </a:r>
            <a:br>
              <a:rPr lang="en-ID" dirty="0"/>
            </a:br>
            <a:r>
              <a:rPr lang="en-ID" dirty="0"/>
              <a:t>c. </a:t>
            </a:r>
            <a:r>
              <a:rPr lang="en-ID" dirty="0" err="1"/>
              <a:t>Tentukan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buku</a:t>
            </a:r>
            <a:r>
              <a:rPr lang="en-ID" dirty="0"/>
              <a:t> </a:t>
            </a:r>
            <a:r>
              <a:rPr lang="en-ID" dirty="0" err="1"/>
              <a:t>mesin</a:t>
            </a:r>
            <a:r>
              <a:rPr lang="en-ID" dirty="0"/>
              <a:t> pada </a:t>
            </a:r>
            <a:r>
              <a:rPr lang="en-ID" dirty="0" err="1"/>
              <a:t>akhir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ke-3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9825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4341"/>
            <a:ext cx="10515600" cy="55226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b="1" dirty="0" err="1"/>
              <a:t>Soal</a:t>
            </a:r>
            <a:r>
              <a:rPr lang="en-ID" b="1" dirty="0"/>
              <a:t> 4</a:t>
            </a:r>
            <a:endParaRPr lang="en-ID" b="1" dirty="0"/>
          </a:p>
          <a:p>
            <a:pPr marL="0" indent="0">
              <a:buNone/>
            </a:pPr>
            <a:r>
              <a:rPr lang="en-ID" i="1" dirty="0"/>
              <a:t>PT </a:t>
            </a:r>
            <a:r>
              <a:rPr lang="en-ID" i="1" dirty="0" err="1"/>
              <a:t>Tamiang</a:t>
            </a:r>
            <a:r>
              <a:rPr lang="en-ID" i="1" dirty="0"/>
              <a:t>  </a:t>
            </a:r>
            <a:r>
              <a:rPr lang="en-ID" i="1" dirty="0" err="1"/>
              <a:t>membeli</a:t>
            </a:r>
            <a:r>
              <a:rPr lang="en-ID" i="1" dirty="0"/>
              <a:t> </a:t>
            </a:r>
            <a:r>
              <a:rPr lang="en-ID" i="1" dirty="0" err="1"/>
              <a:t>kendaraan</a:t>
            </a:r>
            <a:r>
              <a:rPr lang="en-ID" i="1" dirty="0"/>
              <a:t> </a:t>
            </a:r>
            <a:r>
              <a:rPr lang="en-ID" i="1" dirty="0" err="1"/>
              <a:t>operasional</a:t>
            </a:r>
            <a:r>
              <a:rPr lang="en-ID" i="1" dirty="0"/>
              <a:t> pada 1 April 2022 </a:t>
            </a:r>
            <a:r>
              <a:rPr lang="en-ID" i="1" dirty="0" err="1"/>
              <a:t>dengan</a:t>
            </a:r>
            <a:r>
              <a:rPr lang="en-ID" i="1" dirty="0"/>
              <a:t> data </a:t>
            </a:r>
            <a:r>
              <a:rPr lang="en-ID" i="1" dirty="0" err="1"/>
              <a:t>berikut</a:t>
            </a:r>
            <a:r>
              <a:rPr lang="en-ID" i="1" dirty="0"/>
              <a:t>:</a:t>
            </a:r>
            <a:endParaRPr lang="en-ID" i="1" dirty="0"/>
          </a:p>
          <a:p>
            <a:pPr marL="514350" indent="-514350">
              <a:buFont typeface="+mj-lt"/>
              <a:buAutoNum type="arabicPeriod"/>
            </a:pPr>
            <a:r>
              <a:rPr lang="en-ID" i="1" dirty="0"/>
              <a:t>Harga </a:t>
            </a:r>
            <a:r>
              <a:rPr lang="en-ID" i="1" dirty="0" err="1"/>
              <a:t>beli</a:t>
            </a:r>
            <a:r>
              <a:rPr lang="en-ID" i="1" dirty="0"/>
              <a:t>: Rp400.000.000</a:t>
            </a:r>
            <a:endParaRPr lang="en-ID" i="1" dirty="0"/>
          </a:p>
          <a:p>
            <a:pPr marL="514350" indent="-514350">
              <a:buFont typeface="+mj-lt"/>
              <a:buAutoNum type="arabicPeriod"/>
            </a:pPr>
            <a:r>
              <a:rPr lang="en-ID" i="1" dirty="0" err="1"/>
              <a:t>Biaya</a:t>
            </a:r>
            <a:r>
              <a:rPr lang="en-ID" i="1" dirty="0"/>
              <a:t> </a:t>
            </a:r>
            <a:r>
              <a:rPr lang="en-ID" i="1" dirty="0" err="1"/>
              <a:t>balik</a:t>
            </a:r>
            <a:r>
              <a:rPr lang="en-ID" i="1" dirty="0"/>
              <a:t> </a:t>
            </a:r>
            <a:r>
              <a:rPr lang="en-ID" i="1" dirty="0" err="1"/>
              <a:t>nama</a:t>
            </a:r>
            <a:r>
              <a:rPr lang="en-ID" i="1" dirty="0"/>
              <a:t>: Rp10.000.000</a:t>
            </a:r>
            <a:endParaRPr lang="en-ID" i="1" dirty="0"/>
          </a:p>
          <a:p>
            <a:pPr marL="514350" indent="-514350">
              <a:buFont typeface="+mj-lt"/>
              <a:buAutoNum type="arabicPeriod"/>
            </a:pPr>
            <a:r>
              <a:rPr lang="en-ID" i="1" dirty="0" err="1"/>
              <a:t>Biaya</a:t>
            </a:r>
            <a:r>
              <a:rPr lang="en-ID" i="1" dirty="0"/>
              <a:t> </a:t>
            </a:r>
            <a:r>
              <a:rPr lang="en-ID" i="1" dirty="0" err="1"/>
              <a:t>pengiriman</a:t>
            </a:r>
            <a:r>
              <a:rPr lang="en-ID" i="1" dirty="0"/>
              <a:t>: Rp6.000.000</a:t>
            </a:r>
            <a:endParaRPr lang="en-ID" i="1" dirty="0"/>
          </a:p>
          <a:p>
            <a:pPr marL="514350" indent="-514350">
              <a:buFont typeface="+mj-lt"/>
              <a:buAutoNum type="arabicPeriod"/>
            </a:pPr>
            <a:r>
              <a:rPr lang="en-ID" i="1" dirty="0"/>
              <a:t>Nilai </a:t>
            </a:r>
            <a:r>
              <a:rPr lang="en-ID" i="1" dirty="0" err="1"/>
              <a:t>residu</a:t>
            </a:r>
            <a:r>
              <a:rPr lang="en-ID" i="1" dirty="0"/>
              <a:t>: Rp36.000.000</a:t>
            </a:r>
            <a:endParaRPr lang="en-ID" i="1" dirty="0"/>
          </a:p>
          <a:p>
            <a:pPr marL="514350" indent="-514350">
              <a:buFont typeface="+mj-lt"/>
              <a:buAutoNum type="arabicPeriod"/>
            </a:pPr>
            <a:r>
              <a:rPr lang="en-ID" i="1" dirty="0" err="1"/>
              <a:t>Umur</a:t>
            </a:r>
            <a:r>
              <a:rPr lang="en-ID" i="1" dirty="0"/>
              <a:t> </a:t>
            </a:r>
            <a:r>
              <a:rPr lang="en-ID" i="1" dirty="0" err="1"/>
              <a:t>manfaat</a:t>
            </a:r>
            <a:r>
              <a:rPr lang="en-ID" i="1" dirty="0"/>
              <a:t>: 8 </a:t>
            </a:r>
            <a:r>
              <a:rPr lang="en-ID" i="1" dirty="0" err="1"/>
              <a:t>tahun</a:t>
            </a:r>
            <a:endParaRPr lang="en-ID" i="1" dirty="0"/>
          </a:p>
          <a:p>
            <a:pPr marL="0" indent="0">
              <a:buNone/>
            </a:pPr>
            <a:r>
              <a:rPr lang="en-ID" i="1" dirty="0" err="1"/>
              <a:t>Diminta</a:t>
            </a:r>
            <a:r>
              <a:rPr lang="en-ID" i="1" dirty="0"/>
              <a:t>:</a:t>
            </a:r>
            <a:endParaRPr lang="en-ID" i="1" dirty="0"/>
          </a:p>
          <a:p>
            <a:pPr marL="0" indent="0">
              <a:buNone/>
            </a:pPr>
            <a:r>
              <a:rPr lang="en-ID" i="1" dirty="0"/>
              <a:t>a. </a:t>
            </a:r>
            <a:r>
              <a:rPr lang="en-ID" i="1" dirty="0" err="1"/>
              <a:t>Hitung</a:t>
            </a:r>
            <a:r>
              <a:rPr lang="en-ID" i="1" dirty="0"/>
              <a:t> </a:t>
            </a:r>
            <a:r>
              <a:rPr lang="en-ID" i="1" dirty="0" err="1"/>
              <a:t>harga</a:t>
            </a:r>
            <a:r>
              <a:rPr lang="en-ID" i="1" dirty="0"/>
              <a:t> </a:t>
            </a:r>
            <a:r>
              <a:rPr lang="en-ID" i="1" dirty="0" err="1"/>
              <a:t>perolehan</a:t>
            </a:r>
            <a:r>
              <a:rPr lang="en-ID" i="1" dirty="0"/>
              <a:t> </a:t>
            </a:r>
            <a:r>
              <a:rPr lang="en-ID" i="1" dirty="0" err="1"/>
              <a:t>kendaraan</a:t>
            </a:r>
            <a:br>
              <a:rPr lang="en-ID" i="1" dirty="0"/>
            </a:br>
            <a:r>
              <a:rPr lang="en-ID" i="1" dirty="0"/>
              <a:t>b. </a:t>
            </a:r>
            <a:r>
              <a:rPr lang="en-ID" i="1" dirty="0" err="1"/>
              <a:t>Hitung</a:t>
            </a:r>
            <a:r>
              <a:rPr lang="en-ID" i="1" dirty="0"/>
              <a:t> </a:t>
            </a:r>
            <a:r>
              <a:rPr lang="en-ID" i="1" dirty="0" err="1"/>
              <a:t>beban</a:t>
            </a:r>
            <a:r>
              <a:rPr lang="en-ID" i="1" dirty="0"/>
              <a:t> </a:t>
            </a:r>
            <a:r>
              <a:rPr lang="en-ID" i="1" dirty="0" err="1"/>
              <a:t>penyusutan</a:t>
            </a:r>
            <a:r>
              <a:rPr lang="en-ID" i="1" dirty="0"/>
              <a:t> per </a:t>
            </a:r>
            <a:r>
              <a:rPr lang="en-ID" i="1" dirty="0" err="1"/>
              <a:t>tahun</a:t>
            </a:r>
            <a:br>
              <a:rPr lang="en-ID" i="1" dirty="0"/>
            </a:br>
            <a:r>
              <a:rPr lang="en-ID" i="1" dirty="0"/>
              <a:t>c. Buat </a:t>
            </a:r>
            <a:r>
              <a:rPr lang="en-ID" i="1" dirty="0" err="1"/>
              <a:t>jurnal</a:t>
            </a:r>
            <a:r>
              <a:rPr lang="en-ID" i="1" dirty="0"/>
              <a:t> </a:t>
            </a:r>
            <a:r>
              <a:rPr lang="en-ID" i="1" dirty="0" err="1"/>
              <a:t>penyusutan</a:t>
            </a:r>
            <a:r>
              <a:rPr lang="en-ID" i="1" dirty="0"/>
              <a:t> </a:t>
            </a:r>
            <a:r>
              <a:rPr lang="en-ID" i="1" dirty="0" err="1"/>
              <a:t>untuk</a:t>
            </a:r>
            <a:r>
              <a:rPr lang="en-ID" i="1" dirty="0"/>
              <a:t> </a:t>
            </a:r>
            <a:r>
              <a:rPr lang="en-ID" i="1" dirty="0" err="1"/>
              <a:t>tahun</a:t>
            </a:r>
            <a:r>
              <a:rPr lang="en-ID" i="1" dirty="0"/>
              <a:t> 2022</a:t>
            </a:r>
            <a:br>
              <a:rPr lang="en-ID" i="1" dirty="0"/>
            </a:br>
            <a:r>
              <a:rPr lang="en-ID" i="1" dirty="0"/>
              <a:t>(</a:t>
            </a:r>
            <a:r>
              <a:rPr lang="en-ID" i="1" dirty="0" err="1"/>
              <a:t>asumsi</a:t>
            </a:r>
            <a:r>
              <a:rPr lang="en-ID" i="1" dirty="0"/>
              <a:t> </a:t>
            </a:r>
            <a:r>
              <a:rPr lang="en-ID" i="1" dirty="0" err="1"/>
              <a:t>penyusutan</a:t>
            </a:r>
            <a:r>
              <a:rPr lang="en-ID" i="1" dirty="0"/>
              <a:t> </a:t>
            </a:r>
            <a:r>
              <a:rPr lang="en-ID" i="1" dirty="0" err="1"/>
              <a:t>dihitung</a:t>
            </a:r>
            <a:r>
              <a:rPr lang="en-ID" i="1" dirty="0"/>
              <a:t> per </a:t>
            </a:r>
            <a:r>
              <a:rPr lang="en-ID" i="1" dirty="0" err="1"/>
              <a:t>tahun</a:t>
            </a:r>
            <a:r>
              <a:rPr lang="en-ID" i="1" dirty="0"/>
              <a:t> </a:t>
            </a:r>
            <a:r>
              <a:rPr lang="en-ID" i="1" dirty="0" err="1"/>
              <a:t>penuh</a:t>
            </a:r>
            <a:r>
              <a:rPr lang="en-ID" i="1" dirty="0"/>
              <a:t>)</a:t>
            </a:r>
            <a:endParaRPr lang="en-ID" i="1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658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288"/>
            <a:ext cx="10515600" cy="5329675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ID" dirty="0"/>
          </a:p>
          <a:p>
            <a:pPr algn="ctr"/>
            <a:endParaRPr lang="en-ID" dirty="0"/>
          </a:p>
          <a:p>
            <a:pPr marL="0" indent="0" algn="ctr">
              <a:buNone/>
            </a:pPr>
            <a:r>
              <a:rPr lang="en-ID" i="1" dirty="0"/>
              <a:t>***SELAMAT MENGERJAKAN*** </a:t>
            </a:r>
            <a:endParaRPr lang="en-ID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4600" spc="-100">
                <a:solidFill>
                  <a:schemeClr val="tx2"/>
                </a:solidFill>
              </a:rPr>
              <a:t>Kas Kecil</a:t>
            </a:r>
            <a:endParaRPr lang="en-US" sz="4600" spc="-100">
              <a:solidFill>
                <a:schemeClr val="tx2"/>
              </a:solidFill>
            </a:endParaRP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rtlCol="0" anchor="t" anchorCtr="0">
            <a:normAutofit/>
          </a:bodyPr>
          <a:lstStyle/>
          <a:p>
            <a:pPr eaLnBrk="1" hangingPunct="1"/>
            <a:r>
              <a:rPr lang="en-US" altLang="en-US" dirty="0"/>
              <a:t>Kas kecil adalah uang kas yang disediakan untuk membayar pengeluaran-pengeluaran sehari-hari yang relatif kecil dan tidak ekonomis bila dibayar dengan cek. </a:t>
            </a:r>
            <a:endParaRPr lang="en-US" altLang="en-US" dirty="0"/>
          </a:p>
          <a:p>
            <a:pPr eaLnBrk="1" hangingPunct="1"/>
            <a:r>
              <a:rPr lang="en-US" altLang="en-US" dirty="0"/>
              <a:t>Ada dua metode (dilihat dari saldo akhir)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Sistem imprest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fluktuasi</a:t>
            </a:r>
            <a:endParaRPr lang="en-US" altLang="en-US" dirty="0"/>
          </a:p>
        </p:txBody>
      </p:sp>
      <p:sp>
        <p:nvSpPr>
          <p:cNvPr id="3072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/>
            <a:fld id="{9A0DB2DC-4C9A-4742-B13C-FB6460FD3503}" type="slidenum">
              <a:rPr lang="en-US" altLang="en-US" dirty="0">
                <a:solidFill>
                  <a:srgbClr val="FFFFFF"/>
                </a:solidFill>
                <a:latin typeface="Verdana" panose="020B0604030504040204" pitchFamily="34" charset="0"/>
              </a:rPr>
            </a:fld>
            <a:endParaRPr lang="en-US" altLang="en-US" dirty="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7620000" cy="130175"/>
          </a:xfrm>
        </p:spPr>
        <p:txBody>
          <a:bodyPr vert="horz" lIns="91440" tIns="45720" rIns="91440" bIns="45720" rtlCol="0" anchor="ctr">
            <a:no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endParaRPr lang="en-ID" sz="4600" spc="-100" dirty="0">
              <a:solidFill>
                <a:schemeClr val="tx2"/>
              </a:solidFill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1981200" y="549276"/>
            <a:ext cx="7620000" cy="5851525"/>
          </a:xfrm>
        </p:spPr>
        <p:txBody>
          <a:bodyPr vert="horz" wrap="square" lIns="91440" tIns="45720" rIns="91440" bIns="45720" rtlCol="0" anchor="t" anchorCtr="0">
            <a:normAutofit/>
          </a:bodyPr>
          <a:lstStyle/>
          <a:p>
            <a:pPr marL="0" indent="0">
              <a:buNone/>
            </a:pPr>
            <a:r>
              <a:rPr lang="en-ID" altLang="x-none" sz="2000" b="1" dirty="0">
                <a:solidFill>
                  <a:srgbClr val="000000"/>
                </a:solidFill>
                <a:latin typeface="Inter"/>
              </a:rPr>
              <a:t>Contoh Soal Kas Kecil</a:t>
            </a:r>
            <a:endParaRPr lang="en-ID" altLang="x-none" sz="2000" b="1" dirty="0">
              <a:solidFill>
                <a:srgbClr val="000000"/>
              </a:solidFill>
              <a:latin typeface="Inter"/>
            </a:endParaRPr>
          </a:p>
          <a:p>
            <a:pPr marL="0" indent="0">
              <a:buNone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Pada sebuah perusahaan PT. Angin Ribut yang menyediakan dana kas kecil terdapat transaksi-transaksi pada bulan Desember 2017 sebagai berikut: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4 Desember 2017 : Diserahkan selembar cek sebesar Rp. 2.000.000,00 untuk membentuk kas kecil.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7 Desember 2017 : Dibeli tunai alat-alat tulis untuk kantor Rp. 96.000,00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18 Desember 2017 : Dibayar biaya angkut sebesar Rp. 275.000,00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19 Desember 2017 : Dibayar uang makan untuk para karyawan yang lembur Rp. 150.000,00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22 Desember 2017 : Dibeli tunai alat-alat tulis kantor Rp. 70.000,00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Cambria" panose="02040503050406030204" pitchFamily="18" charset="0"/>
              <a:buAutoNum type="arabicPeriod"/>
            </a:pPr>
            <a:r>
              <a:rPr lang="en-ID" altLang="x-none" sz="2000" dirty="0">
                <a:solidFill>
                  <a:srgbClr val="000000"/>
                </a:solidFill>
                <a:latin typeface="Inter"/>
              </a:rPr>
              <a:t>28 Desember 2017 : Dilakukan pertanggungjawaban atas pengeluaran-pengeluaran menggunakan kas kecil dan pengisian kembali dana kas kecil.</a:t>
            </a:r>
            <a:endParaRPr lang="en-ID" altLang="x-none" sz="2000" dirty="0">
              <a:solidFill>
                <a:srgbClr val="000000"/>
              </a:solidFill>
              <a:latin typeface="Inter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lang="en-ID" altLang="x-none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dirty="0">
                <a:solidFill>
                  <a:srgbClr val="FFFFFF"/>
                </a:solidFill>
              </a:rPr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620000" cy="58738"/>
          </a:xfrm>
        </p:spPr>
        <p:txBody>
          <a:bodyPr vert="horz" lIns="91440" tIns="45720" rIns="91440" bIns="45720" rtlCol="0" anchor="ctr">
            <a:no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endParaRPr lang="en-ID" sz="4600" spc="-1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76250"/>
            <a:ext cx="7620000" cy="592455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ID" sz="2200" b="1" dirty="0" err="1">
                <a:solidFill>
                  <a:srgbClr val="000000"/>
                </a:solidFill>
                <a:latin typeface="Inter"/>
              </a:rPr>
              <a:t>Jawaban</a:t>
            </a:r>
            <a:r>
              <a:rPr lang="en-ID" sz="2200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b="1" dirty="0" err="1">
                <a:solidFill>
                  <a:srgbClr val="000000"/>
                </a:solidFill>
                <a:latin typeface="Inter"/>
              </a:rPr>
              <a:t>metode</a:t>
            </a:r>
            <a:r>
              <a:rPr lang="en-ID" sz="2200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b="1" dirty="0" err="1">
                <a:solidFill>
                  <a:srgbClr val="000000"/>
                </a:solidFill>
                <a:latin typeface="Inter"/>
              </a:rPr>
              <a:t>imprest</a:t>
            </a:r>
            <a:endParaRPr lang="en-ID" sz="2200" b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ID" sz="2200" dirty="0" err="1">
                <a:solidFill>
                  <a:srgbClr val="000000"/>
                </a:solidFill>
                <a:latin typeface="Inter"/>
              </a:rPr>
              <a:t>Pencatatan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transaksi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dana kas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kecil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dengan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menggunakan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metode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imprest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 (dana </a:t>
            </a:r>
            <a:r>
              <a:rPr lang="en-ID" sz="2200" dirty="0" err="1">
                <a:solidFill>
                  <a:srgbClr val="000000"/>
                </a:solidFill>
                <a:latin typeface="Inter"/>
              </a:rPr>
              <a:t>tetap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):</a:t>
            </a:r>
            <a:endParaRPr lang="en-ID" sz="2200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ID" sz="2200" i="1" dirty="0" err="1">
                <a:solidFill>
                  <a:srgbClr val="000000"/>
                </a:solidFill>
                <a:latin typeface="Inter"/>
              </a:rPr>
              <a:t>Saat</a:t>
            </a:r>
            <a:r>
              <a:rPr lang="en-ID" sz="22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2200" i="1" dirty="0" err="1">
                <a:solidFill>
                  <a:srgbClr val="000000"/>
                </a:solidFill>
                <a:latin typeface="Inter"/>
              </a:rPr>
              <a:t>pembentukan</a:t>
            </a:r>
            <a:r>
              <a:rPr lang="en-ID" sz="2200" i="1" dirty="0">
                <a:solidFill>
                  <a:srgbClr val="000000"/>
                </a:solidFill>
                <a:latin typeface="Inter"/>
              </a:rPr>
              <a:t> dana kas </a:t>
            </a:r>
            <a:r>
              <a:rPr lang="en-ID" sz="2200" i="1" dirty="0" err="1">
                <a:solidFill>
                  <a:srgbClr val="000000"/>
                </a:solidFill>
                <a:latin typeface="Inter"/>
              </a:rPr>
              <a:t>kecil</a:t>
            </a:r>
            <a:r>
              <a:rPr lang="en-ID" sz="2200" dirty="0">
                <a:solidFill>
                  <a:srgbClr val="000000"/>
                </a:solidFill>
                <a:latin typeface="Inter"/>
              </a:rPr>
              <a:t> </a:t>
            </a:r>
            <a:endParaRPr lang="en-ID" sz="2200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fi-FI" sz="2200" i="1" dirty="0"/>
              <a:t>Saat pengisian kembali dana kas kecil</a:t>
            </a:r>
            <a:endParaRPr lang="fi-FI" sz="2200" i="1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fi-FI" sz="2200" i="1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fi-FI" sz="2200" i="1" dirty="0"/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endParaRPr lang="fi-FI" sz="2200" i="1" dirty="0"/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ID" sz="2200" i="1" dirty="0"/>
              <a:t>Setelah </a:t>
            </a:r>
            <a:r>
              <a:rPr lang="en-ID" sz="2200" i="1" dirty="0" err="1"/>
              <a:t>pengisian</a:t>
            </a:r>
            <a:r>
              <a:rPr lang="en-ID" sz="2200" i="1" dirty="0"/>
              <a:t> </a:t>
            </a:r>
            <a:r>
              <a:rPr lang="en-ID" sz="2200" i="1" dirty="0" err="1"/>
              <a:t>kembali</a:t>
            </a:r>
            <a:r>
              <a:rPr lang="en-ID" sz="2200" i="1" dirty="0"/>
              <a:t> dana kas </a:t>
            </a:r>
            <a:r>
              <a:rPr lang="en-ID" sz="2200" i="1" dirty="0" err="1"/>
              <a:t>kecil</a:t>
            </a:r>
            <a:r>
              <a:rPr lang="en-ID" sz="2200" i="1" dirty="0"/>
              <a:t> </a:t>
            </a:r>
            <a:r>
              <a:rPr lang="en-ID" sz="2200" i="1" dirty="0" err="1"/>
              <a:t>sebesar</a:t>
            </a:r>
            <a:r>
              <a:rPr lang="en-ID" sz="2200" i="1" dirty="0"/>
              <a:t> Rp. 591.000 </a:t>
            </a:r>
            <a:r>
              <a:rPr lang="en-ID" sz="2200" i="1" dirty="0" err="1"/>
              <a:t>maka</a:t>
            </a:r>
            <a:r>
              <a:rPr lang="en-ID" sz="2200" i="1" dirty="0"/>
              <a:t> </a:t>
            </a:r>
            <a:r>
              <a:rPr lang="en-ID" sz="2200" i="1" dirty="0" err="1"/>
              <a:t>jumlah</a:t>
            </a:r>
            <a:r>
              <a:rPr lang="en-ID" sz="2200" i="1" dirty="0"/>
              <a:t> </a:t>
            </a:r>
            <a:r>
              <a:rPr lang="en-ID" sz="2200" i="1" dirty="0" err="1"/>
              <a:t>keseluruhan</a:t>
            </a:r>
            <a:r>
              <a:rPr lang="en-ID" sz="2200" i="1" dirty="0"/>
              <a:t> </a:t>
            </a:r>
            <a:r>
              <a:rPr lang="en-ID" sz="2200" i="1" dirty="0" err="1"/>
              <a:t>saldo</a:t>
            </a:r>
            <a:r>
              <a:rPr lang="en-ID" sz="2200" i="1" dirty="0"/>
              <a:t> kas </a:t>
            </a:r>
            <a:r>
              <a:rPr lang="en-ID" sz="2200" i="1" dirty="0" err="1"/>
              <a:t>kecil</a:t>
            </a:r>
            <a:r>
              <a:rPr lang="en-ID" sz="2200" i="1" dirty="0"/>
              <a:t> </a:t>
            </a:r>
            <a:r>
              <a:rPr lang="en-ID" sz="2200" i="1" dirty="0" err="1"/>
              <a:t>akan</a:t>
            </a:r>
            <a:r>
              <a:rPr lang="en-ID" sz="2200" i="1" dirty="0"/>
              <a:t> </a:t>
            </a:r>
            <a:r>
              <a:rPr lang="en-ID" sz="2200" i="1" dirty="0" err="1"/>
              <a:t>menjadi</a:t>
            </a:r>
            <a:r>
              <a:rPr lang="en-ID" sz="2200" i="1" dirty="0"/>
              <a:t> Rp. 2.000.000 </a:t>
            </a:r>
            <a:r>
              <a:rPr lang="en-ID" sz="2200" i="1" dirty="0" err="1"/>
              <a:t>seperti</a:t>
            </a:r>
            <a:r>
              <a:rPr lang="en-ID" sz="2200" i="1" dirty="0"/>
              <a:t> </a:t>
            </a:r>
            <a:r>
              <a:rPr lang="en-ID" sz="2200" i="1" dirty="0" err="1"/>
              <a:t>saldo</a:t>
            </a:r>
            <a:r>
              <a:rPr lang="en-ID" sz="2200" i="1" dirty="0"/>
              <a:t> </a:t>
            </a:r>
            <a:r>
              <a:rPr lang="en-ID" sz="2200" i="1" dirty="0" err="1"/>
              <a:t>disaat</a:t>
            </a:r>
            <a:r>
              <a:rPr lang="en-ID" sz="2200" i="1" dirty="0"/>
              <a:t> </a:t>
            </a:r>
            <a:r>
              <a:rPr lang="en-ID" sz="2200" i="1" dirty="0" err="1"/>
              <a:t>awal</a:t>
            </a:r>
            <a:r>
              <a:rPr lang="en-ID" sz="2200" i="1" dirty="0"/>
              <a:t> </a:t>
            </a:r>
            <a:r>
              <a:rPr lang="en-ID" sz="2200" i="1" dirty="0" err="1"/>
              <a:t>pembentukan</a:t>
            </a:r>
            <a:r>
              <a:rPr lang="en-ID" sz="2200" i="1" dirty="0"/>
              <a:t> dana kas </a:t>
            </a:r>
            <a:r>
              <a:rPr lang="en-ID" sz="2200" i="1" dirty="0" err="1"/>
              <a:t>kecil</a:t>
            </a:r>
            <a:r>
              <a:rPr lang="en-ID" sz="2200" i="1" dirty="0"/>
              <a:t>.</a:t>
            </a:r>
            <a:endParaRPr lang="en-ID" sz="2200" i="1" dirty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dirty="0">
                <a:solidFill>
                  <a:srgbClr val="FFFFFF"/>
                </a:solidFill>
              </a:rPr>
            </a:fld>
            <a:endParaRPr lang="en-US" altLang="en-US" dirty="0">
              <a:solidFill>
                <a:srgbClr val="FFFFFF"/>
              </a:solidFill>
            </a:endParaRPr>
          </a:p>
        </p:txBody>
      </p:sp>
      <p:pic>
        <p:nvPicPr>
          <p:cNvPr id="32773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9513" y="2205038"/>
            <a:ext cx="4419600" cy="628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774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513" y="3716338"/>
            <a:ext cx="4419600" cy="12001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4600" spc="-100">
                <a:solidFill>
                  <a:schemeClr val="tx2"/>
                </a:solidFill>
              </a:rPr>
              <a:t>Sistem Fluktuasi</a:t>
            </a:r>
            <a:endParaRPr lang="en-US" sz="4600" spc="-100">
              <a:solidFill>
                <a:schemeClr val="tx2"/>
              </a:solidFill>
            </a:endParaRPr>
          </a:p>
        </p:txBody>
      </p:sp>
      <p:sp>
        <p:nvSpPr>
          <p:cNvPr id="3379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rtlCol="0" anchor="t" anchorCtr="0">
            <a:normAutofit/>
          </a:bodyPr>
          <a:lstStyle/>
          <a:p>
            <a:pPr eaLnBrk="1" hangingPunct="1"/>
            <a:r>
              <a:rPr lang="en-US" altLang="en-US" dirty="0"/>
              <a:t>Saldo akhir fluktuatif</a:t>
            </a:r>
            <a:endParaRPr lang="en-US" altLang="en-US" dirty="0"/>
          </a:p>
          <a:p>
            <a:r>
              <a:rPr lang="en-ID" altLang="x-none" dirty="0">
                <a:solidFill>
                  <a:srgbClr val="000000"/>
                </a:solidFill>
                <a:latin typeface="Inter"/>
              </a:rPr>
              <a:t>Pembentukan dana kas kecil pada metode ini dilakukan dengan cara yang sama seperti pada metode imprest.</a:t>
            </a:r>
            <a:endParaRPr lang="en-ID" altLang="x-none" dirty="0">
              <a:solidFill>
                <a:srgbClr val="000000"/>
              </a:solidFill>
              <a:latin typeface="Inter"/>
            </a:endParaRPr>
          </a:p>
          <a:p>
            <a:r>
              <a:rPr lang="en-ID" altLang="x-none" dirty="0">
                <a:solidFill>
                  <a:srgbClr val="000000"/>
                </a:solidFill>
                <a:latin typeface="Inter"/>
              </a:rPr>
              <a:t>Jadi perbedaannya dengan metode imprest adalah jumlah saldo rekening dana kas kecil pada metode fluktuasi tidak tetap, tetapi berfluktuasi sesuai dengan jumlah pengisian kembali atau sesuai dengan pengeluaran-pengeluaran kas kecil.</a:t>
            </a:r>
            <a:endParaRPr lang="en-ID" altLang="x-none" dirty="0">
              <a:solidFill>
                <a:srgbClr val="000000"/>
              </a:solidFill>
              <a:latin typeface="Inter"/>
            </a:endParaRPr>
          </a:p>
          <a:p>
            <a:r>
              <a:rPr lang="en-ID" altLang="x-none" dirty="0">
                <a:solidFill>
                  <a:srgbClr val="000000"/>
                </a:solidFill>
                <a:latin typeface="Inter"/>
              </a:rPr>
              <a:t>Pencatatannya langsung dilakukan saat terjadinya transaksi pengeluaran kas menggunakan dana kas kecil.</a:t>
            </a:r>
            <a:endParaRPr lang="en-ID" altLang="x-none" dirty="0">
              <a:solidFill>
                <a:srgbClr val="000000"/>
              </a:solidFill>
              <a:latin typeface="Inter"/>
            </a:endParaRPr>
          </a:p>
          <a:p>
            <a:pPr eaLnBrk="1" hangingPunct="1"/>
            <a:endParaRPr lang="en-US" altLang="en-US" dirty="0"/>
          </a:p>
        </p:txBody>
      </p:sp>
      <p:sp>
        <p:nvSpPr>
          <p:cNvPr id="3379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/>
            <a:fld id="{9A0DB2DC-4C9A-4742-B13C-FB6460FD3503}" type="slidenum">
              <a:rPr lang="en-US" altLang="en-US" dirty="0">
                <a:solidFill>
                  <a:srgbClr val="FFFFFF"/>
                </a:solidFill>
                <a:latin typeface="Verdana" panose="020B0604030504040204" pitchFamily="34" charset="0"/>
              </a:rPr>
            </a:fld>
            <a:endParaRPr lang="en-US" altLang="en-US" dirty="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620000" cy="58738"/>
          </a:xfrm>
        </p:spPr>
        <p:txBody>
          <a:bodyPr vert="horz" lIns="91440" tIns="45720" rIns="91440" bIns="45720" rtlCol="0" anchor="ctr">
            <a:no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endParaRPr lang="en-ID" sz="4600" spc="-1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76250"/>
            <a:ext cx="7620000" cy="592455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800" b="1" dirty="0" err="1">
                <a:solidFill>
                  <a:srgbClr val="000000"/>
                </a:solidFill>
                <a:latin typeface="Inter"/>
              </a:rPr>
              <a:t>Jawaban</a:t>
            </a:r>
            <a:r>
              <a:rPr lang="en-ID" sz="1800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b="1" dirty="0" err="1">
                <a:solidFill>
                  <a:srgbClr val="000000"/>
                </a:solidFill>
                <a:latin typeface="Inter"/>
              </a:rPr>
              <a:t>metode</a:t>
            </a:r>
            <a:r>
              <a:rPr lang="en-ID" sz="1800" b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b="1" dirty="0" err="1">
                <a:solidFill>
                  <a:srgbClr val="000000"/>
                </a:solidFill>
                <a:latin typeface="Inter"/>
              </a:rPr>
              <a:t>fluktuasi</a:t>
            </a:r>
            <a:endParaRPr lang="en-ID" sz="1800" b="1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800" dirty="0">
                <a:solidFill>
                  <a:srgbClr val="000000"/>
                </a:solidFill>
                <a:latin typeface="Inter"/>
              </a:rPr>
              <a:t>Pada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metode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fluktuasi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,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transaksi-transaksi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diatas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akan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dicatat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kedalam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buku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kas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kecil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seperti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berikut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Inter"/>
              </a:rPr>
              <a:t>ini</a:t>
            </a:r>
            <a:r>
              <a:rPr lang="en-ID" sz="1800" dirty="0">
                <a:solidFill>
                  <a:srgbClr val="000000"/>
                </a:solidFill>
                <a:latin typeface="Inter"/>
              </a:rPr>
              <a:t>;</a:t>
            </a:r>
            <a:endParaRPr lang="en-ID" sz="1800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Saat</a:t>
            </a:r>
            <a:r>
              <a:rPr lang="en-ID" sz="18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pembentukan</a:t>
            </a:r>
            <a:r>
              <a:rPr lang="en-ID" sz="1800" i="1" dirty="0">
                <a:solidFill>
                  <a:srgbClr val="000000"/>
                </a:solidFill>
                <a:latin typeface="Inter"/>
              </a:rPr>
              <a:t> dana kas </a:t>
            </a: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kecil</a:t>
            </a:r>
            <a:endParaRPr lang="en-ID" sz="1800" i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i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i="1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Saat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terjadi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transaksi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langsung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dicatat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pada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buku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dana kas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kecil</a:t>
            </a:r>
            <a:endParaRPr lang="en-ID" sz="1600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Pembelian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alat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tulis</a:t>
            </a:r>
            <a:r>
              <a:rPr lang="en-ID" sz="16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Inter"/>
              </a:rPr>
              <a:t>kantor</a:t>
            </a:r>
            <a:endParaRPr lang="en-ID" sz="1600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2200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endParaRPr lang="en-ID" sz="2200" dirty="0"/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Pembayaran</a:t>
            </a:r>
            <a:r>
              <a:rPr lang="en-ID" sz="18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biaya</a:t>
            </a:r>
            <a:r>
              <a:rPr lang="en-ID" sz="18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800" i="1" dirty="0" err="1">
                <a:solidFill>
                  <a:srgbClr val="000000"/>
                </a:solidFill>
                <a:latin typeface="Inter"/>
              </a:rPr>
              <a:t>angkut</a:t>
            </a:r>
            <a:endParaRPr lang="en-ID" sz="1800" i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1800" i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1800" i="1" dirty="0">
              <a:solidFill>
                <a:srgbClr val="000000"/>
              </a:solidFill>
              <a:latin typeface="Inter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None/>
              <a:defRPr/>
            </a:pPr>
            <a:r>
              <a:rPr lang="en-ID" sz="1400" i="1" dirty="0" err="1">
                <a:solidFill>
                  <a:srgbClr val="000000"/>
                </a:solidFill>
                <a:latin typeface="Inter"/>
              </a:rPr>
              <a:t>Pembayaran</a:t>
            </a:r>
            <a:r>
              <a:rPr lang="en-ID" sz="1400" i="1" dirty="0">
                <a:solidFill>
                  <a:srgbClr val="000000"/>
                </a:solidFill>
                <a:latin typeface="Inter"/>
              </a:rPr>
              <a:t> uang </a:t>
            </a:r>
            <a:r>
              <a:rPr lang="en-ID" sz="1400" i="1" dirty="0" err="1">
                <a:solidFill>
                  <a:srgbClr val="000000"/>
                </a:solidFill>
                <a:latin typeface="Inter"/>
              </a:rPr>
              <a:t>makan</a:t>
            </a:r>
            <a:r>
              <a:rPr lang="en-ID" sz="14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400" i="1" dirty="0" err="1">
                <a:solidFill>
                  <a:srgbClr val="000000"/>
                </a:solidFill>
                <a:latin typeface="Inter"/>
              </a:rPr>
              <a:t>lembur</a:t>
            </a:r>
            <a:r>
              <a:rPr lang="en-ID" sz="1400" i="1" dirty="0">
                <a:solidFill>
                  <a:srgbClr val="000000"/>
                </a:solidFill>
                <a:latin typeface="Inter"/>
              </a:rPr>
              <a:t> </a:t>
            </a:r>
            <a:r>
              <a:rPr lang="en-ID" sz="1400" i="1" dirty="0" err="1">
                <a:solidFill>
                  <a:srgbClr val="000000"/>
                </a:solidFill>
                <a:latin typeface="Inter"/>
              </a:rPr>
              <a:t>karyawan</a:t>
            </a:r>
            <a:endParaRPr lang="en-ID" sz="1800" i="1" dirty="0">
              <a:solidFill>
                <a:srgbClr val="000000"/>
              </a:solidFill>
              <a:latin typeface="Inter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ID" sz="1800" dirty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dirty="0">
                <a:solidFill>
                  <a:srgbClr val="FFFFFF"/>
                </a:solidFill>
              </a:rPr>
            </a:fld>
            <a:endParaRPr lang="en-US" altLang="en-US" dirty="0">
              <a:solidFill>
                <a:srgbClr val="FFFFFF"/>
              </a:solidFill>
            </a:endParaRPr>
          </a:p>
        </p:txBody>
      </p:sp>
      <p:pic>
        <p:nvPicPr>
          <p:cNvPr id="34821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5913" y="1844675"/>
            <a:ext cx="4419600" cy="628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822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3851" y="3216276"/>
            <a:ext cx="4448175" cy="638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823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5913" y="4365625"/>
            <a:ext cx="4419600" cy="628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824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5913" y="5251451"/>
            <a:ext cx="4419600" cy="638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620000" cy="58738"/>
          </a:xfrm>
        </p:spPr>
        <p:txBody>
          <a:bodyPr vert="horz" lIns="91440" tIns="45720" rIns="91440" bIns="45720" rtlCol="0" anchor="ctr">
            <a:noAutofit/>
          </a:bodyPr>
          <a:lstStyle/>
          <a:p>
            <a:pPr eaLnBrk="0" fontAlgn="base" hangingPunct="0">
              <a:lnSpc>
                <a:spcPct val="100000"/>
              </a:lnSpc>
              <a:spcAft>
                <a:spcPct val="0"/>
              </a:spcAft>
              <a:defRPr/>
            </a:pPr>
            <a:endParaRPr lang="en-ID" sz="4600" spc="-100" dirty="0">
              <a:solidFill>
                <a:schemeClr val="tx2"/>
              </a:solidFill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1981200" y="476250"/>
            <a:ext cx="7620000" cy="5924550"/>
          </a:xfrm>
        </p:spPr>
        <p:txBody>
          <a:bodyPr vert="horz" wrap="square" lIns="91440" tIns="45720" rIns="91440" bIns="45720" rtlCol="0" anchor="t" anchorCtr="0">
            <a:normAutofit/>
          </a:bodyPr>
          <a:lstStyle/>
          <a:p>
            <a:pPr marL="0" indent="0">
              <a:buNone/>
            </a:pPr>
            <a:r>
              <a:rPr lang="en-ID" altLang="x-none" sz="2000" i="1" dirty="0">
                <a:solidFill>
                  <a:srgbClr val="000000"/>
                </a:solidFill>
                <a:latin typeface="Inter"/>
              </a:rPr>
              <a:t>Pembelian alat tulis kantor</a:t>
            </a:r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pPr marL="0" indent="0">
              <a:buNone/>
            </a:pPr>
            <a:r>
              <a:rPr lang="en-ID" altLang="x-none" sz="2000" i="1" dirty="0">
                <a:solidFill>
                  <a:srgbClr val="000000"/>
                </a:solidFill>
                <a:latin typeface="Inter"/>
              </a:rPr>
              <a:t>Pada saat pengisian kembali, metode fluktuatif terserah kepada kasir kas kecil akan mengisi/menambah jumlah dana kecilnya. Jadi ketika kasir meminta pengisian sebesar Rp. 700.000 maka saldo dana kas kecil akan menjadi Rp. 2.109.000 .</a:t>
            </a:r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pPr marL="0" indent="0">
              <a:buNone/>
            </a:pPr>
            <a:r>
              <a:rPr lang="en-ID" altLang="x-none" sz="2000" i="1" dirty="0">
                <a:solidFill>
                  <a:srgbClr val="000000"/>
                </a:solidFill>
                <a:latin typeface="Inter"/>
              </a:rPr>
              <a:t>Saldo ini berbeda dengan saat pembentukan dana kas kecil yang sebesar Rp. 2000.000.</a:t>
            </a:r>
            <a:endParaRPr lang="en-ID" altLang="x-none" sz="20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16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16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16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1600" i="1" dirty="0">
              <a:solidFill>
                <a:srgbClr val="000000"/>
              </a:solidFill>
              <a:latin typeface="Inter"/>
            </a:endParaRPr>
          </a:p>
          <a:p>
            <a:endParaRPr lang="en-ID" altLang="x-none" sz="1600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vert="horz" lIns="0" tIns="0" rIns="0" bIns="0" rtlCol="0" anchor="ctr" anchorCtr="0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en-US" dirty="0">
                <a:solidFill>
                  <a:srgbClr val="FFFFFF"/>
                </a:solidFill>
              </a:rPr>
            </a:fld>
            <a:endParaRPr lang="en-US" altLang="en-US" dirty="0">
              <a:solidFill>
                <a:srgbClr val="FFFFFF"/>
              </a:solidFill>
            </a:endParaRPr>
          </a:p>
        </p:txBody>
      </p:sp>
      <p:pic>
        <p:nvPicPr>
          <p:cNvPr id="3584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5913" y="1052513"/>
            <a:ext cx="5256212" cy="12239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6662"/>
          </a:xfrm>
        </p:spPr>
        <p:txBody>
          <a:bodyPr>
            <a:normAutofit/>
          </a:bodyPr>
          <a:lstStyle/>
          <a:p>
            <a:r>
              <a:rPr lang="en-US" sz="2000" b="1" i="1" dirty="0" err="1"/>
              <a:t>Kerjakan</a:t>
            </a:r>
            <a:r>
              <a:rPr lang="en-US" sz="2000" b="1" i="1" dirty="0"/>
              <a:t> </a:t>
            </a:r>
            <a:r>
              <a:rPr lang="en-US" sz="2000" b="1" i="1" dirty="0" err="1"/>
              <a:t>soal</a:t>
            </a:r>
            <a:r>
              <a:rPr lang="en-US" sz="2000" b="1" i="1" dirty="0"/>
              <a:t> </a:t>
            </a:r>
            <a:r>
              <a:rPr lang="en-US" sz="2000" b="1" i="1" dirty="0" err="1"/>
              <a:t>ini</a:t>
            </a:r>
            <a:r>
              <a:rPr lang="en-US" sz="2000" b="1" i="1" dirty="0"/>
              <a:t> </a:t>
            </a:r>
            <a:r>
              <a:rPr lang="en-US" sz="2000" b="1" i="1" dirty="0" err="1"/>
              <a:t>sebagi</a:t>
            </a:r>
            <a:r>
              <a:rPr lang="en-US" sz="2000" b="1" i="1" dirty="0"/>
              <a:t> </a:t>
            </a:r>
            <a:r>
              <a:rPr lang="en-US" sz="2000" b="1" i="1" dirty="0" err="1"/>
              <a:t>tugas</a:t>
            </a:r>
            <a:r>
              <a:rPr lang="en-US" sz="2000" b="1" i="1" dirty="0"/>
              <a:t> dan quiz</a:t>
            </a:r>
            <a:endParaRPr lang="en-ID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2789"/>
            <a:ext cx="10515600" cy="525417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sz="2600" i="1" dirty="0" err="1"/>
              <a:t>Soal</a:t>
            </a:r>
            <a:r>
              <a:rPr lang="en-ID" sz="2600" i="1" dirty="0"/>
              <a:t> 1</a:t>
            </a:r>
            <a:endParaRPr lang="en-ID" sz="2600" i="1" dirty="0"/>
          </a:p>
          <a:p>
            <a:pPr marL="0" indent="0">
              <a:buNone/>
            </a:pPr>
            <a:r>
              <a:rPr lang="en-ID" sz="2600" i="1" dirty="0" err="1"/>
              <a:t>Berikut</a:t>
            </a:r>
            <a:r>
              <a:rPr lang="en-ID" sz="2600" i="1" dirty="0"/>
              <a:t> data PT </a:t>
            </a:r>
            <a:r>
              <a:rPr lang="en-ID" sz="2600" i="1" dirty="0" err="1"/>
              <a:t>Tamiang</a:t>
            </a:r>
            <a:r>
              <a:rPr lang="en-ID" sz="2600" i="1" dirty="0"/>
              <a:t> </a:t>
            </a:r>
            <a:r>
              <a:rPr lang="en-ID" sz="2600" i="1" dirty="0" err="1"/>
              <a:t>sejahtera</a:t>
            </a:r>
            <a:r>
              <a:rPr lang="en-ID" sz="2600" i="1" dirty="0"/>
              <a:t>  ,per 31 </a:t>
            </a:r>
            <a:r>
              <a:rPr lang="en-ID" sz="2600" i="1" dirty="0" err="1"/>
              <a:t>Juli</a:t>
            </a:r>
            <a:r>
              <a:rPr lang="en-ID" sz="2600" i="1" dirty="0"/>
              <a:t> 2025:</a:t>
            </a:r>
            <a:endParaRPr lang="en-ID" sz="2600" i="1" dirty="0"/>
          </a:p>
          <a:p>
            <a:pPr>
              <a:buFont typeface="Wingdings" panose="05000000000000000000" pitchFamily="2" charset="2"/>
              <a:buChar char="v"/>
            </a:pPr>
            <a:r>
              <a:rPr lang="en-ID" sz="2600" i="1" dirty="0" err="1"/>
              <a:t>Saldo</a:t>
            </a:r>
            <a:r>
              <a:rPr lang="en-ID" sz="2600" i="1" dirty="0"/>
              <a:t> kas </a:t>
            </a:r>
            <a:r>
              <a:rPr lang="en-ID" sz="2600" i="1" dirty="0" err="1"/>
              <a:t>menurut</a:t>
            </a:r>
            <a:r>
              <a:rPr lang="en-ID" sz="2600" i="1" dirty="0"/>
              <a:t> </a:t>
            </a:r>
            <a:r>
              <a:rPr lang="en-ID" sz="2600" i="1" dirty="0" err="1"/>
              <a:t>buku</a:t>
            </a:r>
            <a:r>
              <a:rPr lang="en-ID" sz="2600" i="1" dirty="0"/>
              <a:t> </a:t>
            </a:r>
            <a:r>
              <a:rPr lang="en-ID" sz="2600" i="1" dirty="0" err="1"/>
              <a:t>perusahaan</a:t>
            </a:r>
            <a:r>
              <a:rPr lang="en-ID" sz="2600" i="1" dirty="0"/>
              <a:t>: Rp18.500.000</a:t>
            </a:r>
            <a:endParaRPr lang="en-ID" sz="2600" i="1" dirty="0"/>
          </a:p>
          <a:p>
            <a:pPr>
              <a:buFont typeface="Wingdings" panose="05000000000000000000" pitchFamily="2" charset="2"/>
              <a:buChar char="v"/>
            </a:pPr>
            <a:r>
              <a:rPr lang="en-ID" sz="2600" i="1" dirty="0" err="1"/>
              <a:t>Saldo</a:t>
            </a:r>
            <a:r>
              <a:rPr lang="en-ID" sz="2600" i="1" dirty="0"/>
              <a:t> kas </a:t>
            </a:r>
            <a:r>
              <a:rPr lang="en-ID" sz="2600" i="1" dirty="0" err="1"/>
              <a:t>menurut</a:t>
            </a:r>
            <a:r>
              <a:rPr lang="en-ID" sz="2600" i="1" dirty="0"/>
              <a:t> </a:t>
            </a:r>
            <a:r>
              <a:rPr lang="en-ID" sz="2600" i="1" dirty="0" err="1"/>
              <a:t>rekening</a:t>
            </a:r>
            <a:r>
              <a:rPr lang="en-ID" sz="2600" i="1" dirty="0"/>
              <a:t> </a:t>
            </a:r>
            <a:r>
              <a:rPr lang="en-ID" sz="2600" i="1" dirty="0" err="1"/>
              <a:t>koran</a:t>
            </a:r>
            <a:r>
              <a:rPr lang="en-ID" sz="2600" i="1" dirty="0"/>
              <a:t> bank: Rp21.000.000</a:t>
            </a:r>
            <a:endParaRPr lang="en-ID" sz="2600" i="1" dirty="0"/>
          </a:p>
          <a:p>
            <a:pPr marL="0" indent="0">
              <a:buNone/>
            </a:pPr>
            <a:r>
              <a:rPr lang="en-ID" sz="2600" i="1" dirty="0"/>
              <a:t>Data yang </a:t>
            </a:r>
            <a:r>
              <a:rPr lang="en-ID" sz="2600" i="1" dirty="0" err="1"/>
              <a:t>harus</a:t>
            </a:r>
            <a:r>
              <a:rPr lang="en-ID" sz="2600" i="1" dirty="0"/>
              <a:t> </a:t>
            </a:r>
            <a:r>
              <a:rPr lang="en-ID" sz="2600" i="1" dirty="0" err="1"/>
              <a:t>direkonsiliasi</a:t>
            </a:r>
            <a:r>
              <a:rPr lang="en-ID" sz="2600" i="1" dirty="0"/>
              <a:t>: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 err="1"/>
              <a:t>Setoran</a:t>
            </a:r>
            <a:r>
              <a:rPr lang="en-ID" sz="2600" i="1" dirty="0"/>
              <a:t> </a:t>
            </a:r>
            <a:r>
              <a:rPr lang="en-ID" sz="2600" i="1" dirty="0" err="1"/>
              <a:t>tanggal</a:t>
            </a:r>
            <a:r>
              <a:rPr lang="en-ID" sz="2600" i="1" dirty="0"/>
              <a:t> 31 </a:t>
            </a:r>
            <a:r>
              <a:rPr lang="en-ID" sz="2600" i="1" dirty="0" err="1"/>
              <a:t>Juli</a:t>
            </a:r>
            <a:r>
              <a:rPr lang="en-ID" sz="2600" i="1" dirty="0"/>
              <a:t> </a:t>
            </a:r>
            <a:r>
              <a:rPr lang="en-ID" sz="2600" i="1" dirty="0" err="1"/>
              <a:t>sebesar</a:t>
            </a:r>
            <a:r>
              <a:rPr lang="en-ID" sz="2600" i="1" dirty="0"/>
              <a:t> Rp4.200.000 </a:t>
            </a:r>
            <a:r>
              <a:rPr lang="en-ID" sz="2600" i="1" dirty="0" err="1"/>
              <a:t>belum</a:t>
            </a:r>
            <a:r>
              <a:rPr lang="en-ID" sz="2600" i="1" dirty="0"/>
              <a:t> </a:t>
            </a:r>
            <a:r>
              <a:rPr lang="en-ID" sz="2600" i="1" dirty="0" err="1"/>
              <a:t>tercatat</a:t>
            </a:r>
            <a:r>
              <a:rPr lang="en-ID" sz="2600" i="1" dirty="0"/>
              <a:t> oleh bank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/>
              <a:t>Cek yang </a:t>
            </a:r>
            <a:r>
              <a:rPr lang="en-ID" sz="2600" i="1" dirty="0" err="1"/>
              <a:t>masih</a:t>
            </a:r>
            <a:r>
              <a:rPr lang="en-ID" sz="2600" i="1" dirty="0"/>
              <a:t> </a:t>
            </a:r>
            <a:r>
              <a:rPr lang="en-ID" sz="2600" i="1" dirty="0" err="1"/>
              <a:t>beredar</a:t>
            </a:r>
            <a:r>
              <a:rPr lang="en-ID" sz="2600" i="1" dirty="0"/>
              <a:t> </a:t>
            </a:r>
            <a:r>
              <a:rPr lang="en-ID" sz="2600" i="1" dirty="0" err="1"/>
              <a:t>sebesar</a:t>
            </a:r>
            <a:r>
              <a:rPr lang="en-ID" sz="2600" i="1" dirty="0"/>
              <a:t> Rp3.800.000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/>
              <a:t>Bank </a:t>
            </a:r>
            <a:r>
              <a:rPr lang="en-ID" sz="2600" i="1" dirty="0" err="1"/>
              <a:t>membebankan</a:t>
            </a:r>
            <a:r>
              <a:rPr lang="en-ID" sz="2600" i="1" dirty="0"/>
              <a:t> </a:t>
            </a:r>
            <a:r>
              <a:rPr lang="en-ID" sz="2600" i="1" dirty="0" err="1"/>
              <a:t>biaya</a:t>
            </a:r>
            <a:r>
              <a:rPr lang="en-ID" sz="2600" i="1" dirty="0"/>
              <a:t> </a:t>
            </a:r>
            <a:r>
              <a:rPr lang="en-ID" sz="2600" i="1" dirty="0" err="1"/>
              <a:t>administrasi</a:t>
            </a:r>
            <a:r>
              <a:rPr lang="en-ID" sz="2600" i="1" dirty="0"/>
              <a:t> Rp150.000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/>
              <a:t>Bank </a:t>
            </a:r>
            <a:r>
              <a:rPr lang="en-ID" sz="2600" i="1" dirty="0" err="1"/>
              <a:t>mencatat</a:t>
            </a:r>
            <a:r>
              <a:rPr lang="en-ID" sz="2600" i="1" dirty="0"/>
              <a:t> </a:t>
            </a:r>
            <a:r>
              <a:rPr lang="en-ID" sz="2600" i="1" dirty="0" err="1"/>
              <a:t>bunga</a:t>
            </a:r>
            <a:r>
              <a:rPr lang="en-ID" sz="2600" i="1" dirty="0"/>
              <a:t> giro </a:t>
            </a:r>
            <a:r>
              <a:rPr lang="en-ID" sz="2600" i="1" dirty="0" err="1"/>
              <a:t>sebesar</a:t>
            </a:r>
            <a:r>
              <a:rPr lang="en-ID" sz="2600" i="1" dirty="0"/>
              <a:t> Rp250.000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/>
              <a:t>Cek </a:t>
            </a:r>
            <a:r>
              <a:rPr lang="en-ID" sz="2600" i="1" dirty="0" err="1"/>
              <a:t>dari</a:t>
            </a:r>
            <a:r>
              <a:rPr lang="en-ID" sz="2600" i="1" dirty="0"/>
              <a:t> </a:t>
            </a:r>
            <a:r>
              <a:rPr lang="en-ID" sz="2600" i="1" dirty="0" err="1"/>
              <a:t>pelanggan</a:t>
            </a:r>
            <a:r>
              <a:rPr lang="en-ID" sz="2600" i="1" dirty="0"/>
              <a:t> </a:t>
            </a:r>
            <a:r>
              <a:rPr lang="en-ID" sz="2600" i="1" dirty="0" err="1"/>
              <a:t>sebesar</a:t>
            </a:r>
            <a:r>
              <a:rPr lang="en-ID" sz="2600" i="1" dirty="0"/>
              <a:t> Rp1.000.000 </a:t>
            </a:r>
            <a:r>
              <a:rPr lang="en-ID" sz="2600" i="1" dirty="0" err="1"/>
              <a:t>ditolak</a:t>
            </a:r>
            <a:r>
              <a:rPr lang="en-ID" sz="2600" i="1" dirty="0"/>
              <a:t> bank (</a:t>
            </a:r>
            <a:r>
              <a:rPr lang="en-ID" sz="2600" i="1" dirty="0" err="1"/>
              <a:t>cek</a:t>
            </a:r>
            <a:r>
              <a:rPr lang="en-ID" sz="2600" i="1" dirty="0"/>
              <a:t> </a:t>
            </a:r>
            <a:r>
              <a:rPr lang="en-ID" sz="2600" i="1" dirty="0" err="1"/>
              <a:t>kosong</a:t>
            </a:r>
            <a:r>
              <a:rPr lang="en-ID" sz="2600" i="1" dirty="0"/>
              <a:t>)</a:t>
            </a:r>
            <a:endParaRPr lang="en-ID" sz="2600" i="1" dirty="0"/>
          </a:p>
          <a:p>
            <a:pPr>
              <a:buFont typeface="+mj-lt"/>
              <a:buAutoNum type="arabicPeriod"/>
            </a:pPr>
            <a:r>
              <a:rPr lang="en-ID" sz="2600" i="1" dirty="0"/>
              <a:t>Perusahaan salah </a:t>
            </a:r>
            <a:r>
              <a:rPr lang="en-ID" sz="2600" i="1" dirty="0" err="1"/>
              <a:t>mencatat</a:t>
            </a:r>
            <a:r>
              <a:rPr lang="en-ID" sz="2600" i="1" dirty="0"/>
              <a:t> </a:t>
            </a:r>
            <a:r>
              <a:rPr lang="en-ID" sz="2600" i="1" dirty="0" err="1"/>
              <a:t>pembayaran</a:t>
            </a:r>
            <a:r>
              <a:rPr lang="en-ID" sz="2600" i="1" dirty="0"/>
              <a:t> </a:t>
            </a:r>
            <a:r>
              <a:rPr lang="en-ID" sz="2600" i="1" dirty="0" err="1"/>
              <a:t>listrik</a:t>
            </a:r>
            <a:r>
              <a:rPr lang="en-ID" sz="2600" i="1" dirty="0"/>
              <a:t> Rp900.000, </a:t>
            </a:r>
            <a:r>
              <a:rPr lang="en-ID" sz="2600" i="1" dirty="0" err="1"/>
              <a:t>dicatat</a:t>
            </a:r>
            <a:r>
              <a:rPr lang="en-ID" sz="2600" i="1" dirty="0"/>
              <a:t> Rp600.000</a:t>
            </a:r>
            <a:endParaRPr lang="en-ID" sz="2600" i="1" dirty="0"/>
          </a:p>
          <a:p>
            <a:pPr marL="0" indent="0">
              <a:buNone/>
            </a:pPr>
            <a:r>
              <a:rPr lang="en-ID" sz="2600" i="1" dirty="0" err="1"/>
              <a:t>Diminta</a:t>
            </a:r>
            <a:r>
              <a:rPr lang="en-ID" sz="2600" i="1" dirty="0"/>
              <a:t>:</a:t>
            </a:r>
            <a:endParaRPr lang="en-ID" sz="2600" i="1" dirty="0"/>
          </a:p>
          <a:p>
            <a:pPr marL="0" indent="0">
              <a:buNone/>
            </a:pPr>
            <a:r>
              <a:rPr lang="en-ID" sz="2600" i="1" dirty="0"/>
              <a:t>a. </a:t>
            </a:r>
            <a:r>
              <a:rPr lang="en-ID" sz="2600" i="1" dirty="0" err="1"/>
              <a:t>Susun</a:t>
            </a:r>
            <a:r>
              <a:rPr lang="en-ID" sz="2600" i="1" dirty="0"/>
              <a:t> </a:t>
            </a:r>
            <a:r>
              <a:rPr lang="en-ID" sz="2600" i="1" dirty="0" err="1"/>
              <a:t>laporan</a:t>
            </a:r>
            <a:r>
              <a:rPr lang="en-ID" sz="2600" i="1" dirty="0"/>
              <a:t> </a:t>
            </a:r>
            <a:r>
              <a:rPr lang="en-ID" sz="2600" i="1" dirty="0" err="1"/>
              <a:t>rekonsiliasi</a:t>
            </a:r>
            <a:r>
              <a:rPr lang="en-ID" sz="2600" i="1" dirty="0"/>
              <a:t> bank per 31 </a:t>
            </a:r>
            <a:r>
              <a:rPr lang="en-ID" sz="2600" i="1" dirty="0" err="1"/>
              <a:t>Juli</a:t>
            </a:r>
            <a:r>
              <a:rPr lang="en-ID" sz="2600" i="1" dirty="0"/>
              <a:t> 2025</a:t>
            </a:r>
            <a:br>
              <a:rPr lang="en-ID" sz="2600" i="1" dirty="0"/>
            </a:br>
            <a:r>
              <a:rPr lang="en-ID" sz="2600" i="1" dirty="0"/>
              <a:t>b. </a:t>
            </a:r>
            <a:r>
              <a:rPr lang="en-ID" sz="2600" i="1" dirty="0" err="1"/>
              <a:t>Tentukan</a:t>
            </a:r>
            <a:r>
              <a:rPr lang="en-ID" sz="2600" i="1" dirty="0"/>
              <a:t> </a:t>
            </a:r>
            <a:r>
              <a:rPr lang="en-ID" sz="2600" i="1" dirty="0" err="1"/>
              <a:t>saldo</a:t>
            </a:r>
            <a:r>
              <a:rPr lang="en-ID" sz="2600" i="1" dirty="0"/>
              <a:t> kas yang </a:t>
            </a:r>
            <a:r>
              <a:rPr lang="en-ID" sz="2600" i="1" dirty="0" err="1"/>
              <a:t>benar</a:t>
            </a:r>
            <a:br>
              <a:rPr lang="en-ID" sz="2600" i="1" dirty="0"/>
            </a:br>
            <a:r>
              <a:rPr lang="en-ID" sz="2600" i="1" dirty="0"/>
              <a:t>c. </a:t>
            </a:r>
            <a:r>
              <a:rPr lang="en-ID" sz="2600" i="1" dirty="0" err="1"/>
              <a:t>Jelaskan</a:t>
            </a:r>
            <a:r>
              <a:rPr lang="en-ID" sz="2600" i="1" dirty="0"/>
              <a:t> </a:t>
            </a:r>
            <a:r>
              <a:rPr lang="en-ID" sz="2600" i="1" dirty="0" err="1"/>
              <a:t>penyebab</a:t>
            </a:r>
            <a:r>
              <a:rPr lang="en-ID" sz="2600" i="1" dirty="0"/>
              <a:t> </a:t>
            </a:r>
            <a:r>
              <a:rPr lang="en-ID" sz="2600" i="1" dirty="0" err="1"/>
              <a:t>utama</a:t>
            </a:r>
            <a:r>
              <a:rPr lang="en-ID" sz="2600" i="1" dirty="0"/>
              <a:t> </a:t>
            </a:r>
            <a:r>
              <a:rPr lang="en-ID" sz="2600" i="1" dirty="0" err="1"/>
              <a:t>perbedaan</a:t>
            </a:r>
            <a:r>
              <a:rPr lang="en-ID" sz="2600" i="1" dirty="0"/>
              <a:t> </a:t>
            </a:r>
            <a:r>
              <a:rPr lang="en-ID" sz="2600" i="1" dirty="0" err="1"/>
              <a:t>saldo</a:t>
            </a:r>
            <a:r>
              <a:rPr lang="en-ID" sz="2600" i="1" dirty="0"/>
              <a:t> kas</a:t>
            </a:r>
            <a:endParaRPr lang="en-ID" sz="2600" i="1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773"/>
          </a:xfrm>
        </p:spPr>
        <p:txBody>
          <a:bodyPr>
            <a:normAutofit/>
          </a:bodyPr>
          <a:lstStyle/>
          <a:p>
            <a:r>
              <a:rPr lang="en-US" sz="2000" b="1" i="1" dirty="0"/>
              <a:t> </a:t>
            </a:r>
            <a:endParaRPr lang="en-ID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899"/>
            <a:ext cx="10515600" cy="53380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sz="2400" i="1" dirty="0" err="1"/>
              <a:t>Soal</a:t>
            </a:r>
            <a:r>
              <a:rPr lang="en-ID" sz="2400" i="1" dirty="0"/>
              <a:t> 2</a:t>
            </a:r>
            <a:endParaRPr lang="en-ID" sz="2400" i="1" dirty="0"/>
          </a:p>
          <a:p>
            <a:pPr marL="0" indent="0">
              <a:buNone/>
            </a:pPr>
            <a:r>
              <a:rPr lang="en-ID" sz="2400" i="1" dirty="0"/>
              <a:t>PT Sejahtera Abadi </a:t>
            </a:r>
            <a:r>
              <a:rPr lang="en-ID" sz="2400" i="1" dirty="0" err="1"/>
              <a:t>membentuk</a:t>
            </a:r>
            <a:r>
              <a:rPr lang="en-ID" sz="2400" i="1" dirty="0"/>
              <a:t> dana kas </a:t>
            </a:r>
            <a:r>
              <a:rPr lang="en-ID" sz="2400" i="1" dirty="0" err="1"/>
              <a:t>kecil</a:t>
            </a:r>
            <a:r>
              <a:rPr lang="en-ID" sz="2400" i="1" dirty="0"/>
              <a:t> pada </a:t>
            </a:r>
            <a:r>
              <a:rPr lang="en-ID" sz="2400" i="1" dirty="0" err="1"/>
              <a:t>tanggal</a:t>
            </a:r>
            <a:r>
              <a:rPr lang="en-ID" sz="2400" i="1" dirty="0"/>
              <a:t> 1 </a:t>
            </a:r>
            <a:r>
              <a:rPr lang="en-ID" sz="2400" i="1" dirty="0" err="1"/>
              <a:t>Maret</a:t>
            </a:r>
            <a:r>
              <a:rPr lang="en-ID" sz="2400" i="1" dirty="0"/>
              <a:t> 2025 </a:t>
            </a:r>
            <a:r>
              <a:rPr lang="en-ID" sz="2400" i="1" dirty="0" err="1"/>
              <a:t>sebesar</a:t>
            </a:r>
            <a:r>
              <a:rPr lang="en-ID" sz="2400" i="1" dirty="0"/>
              <a:t> </a:t>
            </a:r>
            <a:r>
              <a:rPr lang="en-ID" sz="2400" b="1" i="1" dirty="0"/>
              <a:t>Rp3.000.000</a:t>
            </a:r>
            <a:r>
              <a:rPr lang="en-ID" sz="2400" i="1" dirty="0"/>
              <a:t> </a:t>
            </a:r>
            <a:r>
              <a:rPr lang="en-ID" sz="2400" i="1" dirty="0" err="1"/>
              <a:t>dengan</a:t>
            </a:r>
            <a:r>
              <a:rPr lang="en-ID" sz="2400" i="1" dirty="0"/>
              <a:t> </a:t>
            </a:r>
            <a:r>
              <a:rPr lang="en-ID" sz="2400" i="1" dirty="0" err="1"/>
              <a:t>menggunakan</a:t>
            </a:r>
            <a:r>
              <a:rPr lang="en-ID" sz="2400" i="1" dirty="0"/>
              <a:t> </a:t>
            </a:r>
            <a:r>
              <a:rPr lang="en-ID" sz="2400" b="1" i="1" dirty="0" err="1"/>
              <a:t>metode</a:t>
            </a:r>
            <a:r>
              <a:rPr lang="en-ID" sz="2400" b="1" i="1" dirty="0"/>
              <a:t> dana </a:t>
            </a:r>
            <a:r>
              <a:rPr lang="en-ID" sz="2400" b="1" i="1" dirty="0" err="1"/>
              <a:t>tetap</a:t>
            </a:r>
            <a:r>
              <a:rPr lang="en-ID" sz="2400" b="1" i="1" dirty="0"/>
              <a:t> (</a:t>
            </a:r>
            <a:r>
              <a:rPr lang="en-ID" sz="2400" b="1" i="1" dirty="0" err="1"/>
              <a:t>imprest</a:t>
            </a:r>
            <a:r>
              <a:rPr lang="en-ID" sz="2400" b="1" i="1" dirty="0"/>
              <a:t> fund system)</a:t>
            </a:r>
            <a:r>
              <a:rPr lang="en-ID" sz="2400" i="1" dirty="0"/>
              <a:t>.</a:t>
            </a:r>
            <a:endParaRPr lang="en-ID" sz="2400" i="1" dirty="0"/>
          </a:p>
          <a:p>
            <a:pPr marL="0" indent="0">
              <a:buNone/>
            </a:pPr>
            <a:r>
              <a:rPr lang="en-ID" sz="2400" i="1" dirty="0" err="1"/>
              <a:t>Selama</a:t>
            </a:r>
            <a:r>
              <a:rPr lang="en-ID" sz="2400" i="1" dirty="0"/>
              <a:t> </a:t>
            </a:r>
            <a:r>
              <a:rPr lang="en-ID" sz="2400" i="1" dirty="0" err="1"/>
              <a:t>bulan</a:t>
            </a:r>
            <a:r>
              <a:rPr lang="en-ID" sz="2400" i="1" dirty="0"/>
              <a:t> </a:t>
            </a:r>
            <a:r>
              <a:rPr lang="en-ID" sz="2400" i="1" dirty="0" err="1"/>
              <a:t>Maret</a:t>
            </a:r>
            <a:r>
              <a:rPr lang="en-ID" sz="2400" i="1" dirty="0"/>
              <a:t> </a:t>
            </a:r>
            <a:r>
              <a:rPr lang="en-ID" sz="2400" i="1" dirty="0" err="1"/>
              <a:t>terjadi</a:t>
            </a:r>
            <a:r>
              <a:rPr lang="en-ID" sz="2400" i="1" dirty="0"/>
              <a:t> </a:t>
            </a:r>
            <a:r>
              <a:rPr lang="en-ID" sz="2400" i="1" dirty="0" err="1"/>
              <a:t>transaksi</a:t>
            </a:r>
            <a:r>
              <a:rPr lang="en-ID" sz="2400" i="1" dirty="0"/>
              <a:t> </a:t>
            </a:r>
            <a:r>
              <a:rPr lang="en-ID" sz="2400" i="1" dirty="0" err="1"/>
              <a:t>berikut</a:t>
            </a:r>
            <a:r>
              <a:rPr lang="en-ID" sz="2400" i="1" dirty="0"/>
              <a:t>:</a:t>
            </a:r>
            <a:endParaRPr lang="en-ID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sz="2400" i="1" dirty="0"/>
              <a:t>      3 </a:t>
            </a:r>
            <a:r>
              <a:rPr lang="en-ID" sz="2400" i="1" dirty="0" err="1"/>
              <a:t>Maret</a:t>
            </a:r>
            <a:r>
              <a:rPr lang="en-ID" sz="2400" i="1" dirty="0"/>
              <a:t>: </a:t>
            </a:r>
            <a:r>
              <a:rPr lang="en-ID" sz="2400" i="1" dirty="0" err="1"/>
              <a:t>Pembelian</a:t>
            </a:r>
            <a:r>
              <a:rPr lang="en-ID" sz="2400" i="1" dirty="0"/>
              <a:t> ATK </a:t>
            </a:r>
            <a:r>
              <a:rPr lang="en-ID" sz="2400" i="1" dirty="0" err="1"/>
              <a:t>sebesar</a:t>
            </a:r>
            <a:r>
              <a:rPr lang="en-ID" sz="2400" i="1" dirty="0"/>
              <a:t> Rp650.000</a:t>
            </a:r>
            <a:endParaRPr lang="en-ID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sz="2400" i="1" dirty="0"/>
              <a:t>      7 </a:t>
            </a:r>
            <a:r>
              <a:rPr lang="en-ID" sz="2400" i="1" dirty="0" err="1"/>
              <a:t>Maret</a:t>
            </a:r>
            <a:r>
              <a:rPr lang="en-ID" sz="2400" i="1" dirty="0"/>
              <a:t>: </a:t>
            </a:r>
            <a:r>
              <a:rPr lang="en-ID" sz="2400" i="1" dirty="0" err="1"/>
              <a:t>Biaya</a:t>
            </a:r>
            <a:r>
              <a:rPr lang="en-ID" sz="2400" i="1" dirty="0"/>
              <a:t> transport </a:t>
            </a:r>
            <a:r>
              <a:rPr lang="en-ID" sz="2400" i="1" dirty="0" err="1"/>
              <a:t>karyawan</a:t>
            </a:r>
            <a:r>
              <a:rPr lang="en-ID" sz="2400" i="1" dirty="0"/>
              <a:t> Rp450.000</a:t>
            </a:r>
            <a:endParaRPr lang="en-ID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sz="2400" i="1" dirty="0"/>
              <a:t>   12 </a:t>
            </a:r>
            <a:r>
              <a:rPr lang="en-ID" sz="2400" i="1" dirty="0" err="1"/>
              <a:t>Maret</a:t>
            </a:r>
            <a:r>
              <a:rPr lang="en-ID" sz="2400" i="1" dirty="0"/>
              <a:t>: </a:t>
            </a:r>
            <a:r>
              <a:rPr lang="en-ID" sz="2400" i="1" dirty="0" err="1"/>
              <a:t>Biaya</a:t>
            </a:r>
            <a:r>
              <a:rPr lang="en-ID" sz="2400" i="1" dirty="0"/>
              <a:t> </a:t>
            </a:r>
            <a:r>
              <a:rPr lang="en-ID" sz="2400" i="1" dirty="0" err="1"/>
              <a:t>konsumsi</a:t>
            </a:r>
            <a:r>
              <a:rPr lang="en-ID" sz="2400" i="1" dirty="0"/>
              <a:t> </a:t>
            </a:r>
            <a:r>
              <a:rPr lang="en-ID" sz="2400" i="1" dirty="0" err="1"/>
              <a:t>rapat</a:t>
            </a:r>
            <a:r>
              <a:rPr lang="en-ID" sz="2400" i="1" dirty="0"/>
              <a:t> Rp500.000</a:t>
            </a:r>
            <a:endParaRPr lang="en-ID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sz="2400" i="1" dirty="0"/>
              <a:t>   18 </a:t>
            </a:r>
            <a:r>
              <a:rPr lang="en-ID" sz="2400" i="1" dirty="0" err="1"/>
              <a:t>Maret</a:t>
            </a:r>
            <a:r>
              <a:rPr lang="en-ID" sz="2400" i="1" dirty="0"/>
              <a:t>: </a:t>
            </a:r>
            <a:r>
              <a:rPr lang="en-ID" sz="2400" i="1" dirty="0" err="1"/>
              <a:t>Biaya</a:t>
            </a:r>
            <a:r>
              <a:rPr lang="en-ID" sz="2400" i="1" dirty="0"/>
              <a:t> </a:t>
            </a:r>
            <a:r>
              <a:rPr lang="en-ID" sz="2400" i="1" dirty="0" err="1"/>
              <a:t>fotokopi</a:t>
            </a:r>
            <a:r>
              <a:rPr lang="en-ID" sz="2400" i="1" dirty="0"/>
              <a:t> </a:t>
            </a:r>
            <a:r>
              <a:rPr lang="en-ID" sz="2400" i="1" dirty="0" err="1"/>
              <a:t>dokumen</a:t>
            </a:r>
            <a:r>
              <a:rPr lang="en-ID" sz="2400" i="1" dirty="0"/>
              <a:t> Rp300.000</a:t>
            </a:r>
            <a:endParaRPr lang="en-ID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ID" sz="2400" i="1" dirty="0"/>
              <a:t>   25 </a:t>
            </a:r>
            <a:r>
              <a:rPr lang="en-ID" sz="2400" i="1" dirty="0" err="1"/>
              <a:t>Maret</a:t>
            </a:r>
            <a:r>
              <a:rPr lang="en-ID" sz="2400" i="1" dirty="0"/>
              <a:t>: </a:t>
            </a:r>
            <a:r>
              <a:rPr lang="en-ID" sz="2400" i="1" dirty="0" err="1"/>
              <a:t>Biaya</a:t>
            </a:r>
            <a:r>
              <a:rPr lang="en-ID" sz="2400" i="1" dirty="0"/>
              <a:t> </a:t>
            </a:r>
            <a:r>
              <a:rPr lang="en-ID" sz="2400" i="1" dirty="0" err="1"/>
              <a:t>parkir</a:t>
            </a:r>
            <a:r>
              <a:rPr lang="en-ID" sz="2400" i="1" dirty="0"/>
              <a:t> dan </a:t>
            </a:r>
            <a:r>
              <a:rPr lang="en-ID" sz="2400" i="1" dirty="0" err="1"/>
              <a:t>tol</a:t>
            </a:r>
            <a:r>
              <a:rPr lang="en-ID" sz="2400" i="1" dirty="0"/>
              <a:t> Rp100.000</a:t>
            </a:r>
            <a:endParaRPr lang="en-ID" sz="2400" i="1" dirty="0"/>
          </a:p>
          <a:p>
            <a:pPr marL="0" indent="0">
              <a:buNone/>
            </a:pPr>
            <a:r>
              <a:rPr lang="en-ID" sz="2400" i="1" dirty="0"/>
              <a:t>Pada </a:t>
            </a:r>
            <a:r>
              <a:rPr lang="en-ID" sz="2400" i="1" dirty="0" err="1"/>
              <a:t>tanggal</a:t>
            </a:r>
            <a:r>
              <a:rPr lang="en-ID" sz="2400" i="1" dirty="0"/>
              <a:t> 31 </a:t>
            </a:r>
            <a:r>
              <a:rPr lang="en-ID" sz="2400" i="1" dirty="0" err="1"/>
              <a:t>Maret</a:t>
            </a:r>
            <a:r>
              <a:rPr lang="en-ID" sz="2400" i="1" dirty="0"/>
              <a:t> </a:t>
            </a:r>
            <a:r>
              <a:rPr lang="en-ID" sz="2400" i="1" dirty="0" err="1"/>
              <a:t>dilakukan</a:t>
            </a:r>
            <a:r>
              <a:rPr lang="en-ID" sz="2400" i="1" dirty="0"/>
              <a:t> </a:t>
            </a:r>
            <a:r>
              <a:rPr lang="en-ID" sz="2400" b="1" i="1" dirty="0" err="1"/>
              <a:t>pengisian</a:t>
            </a:r>
            <a:r>
              <a:rPr lang="en-ID" sz="2400" b="1" i="1" dirty="0"/>
              <a:t> </a:t>
            </a:r>
            <a:r>
              <a:rPr lang="en-ID" sz="2400" b="1" i="1" dirty="0" err="1"/>
              <a:t>kembali</a:t>
            </a:r>
            <a:r>
              <a:rPr lang="en-ID" sz="2400" b="1" i="1" dirty="0"/>
              <a:t> kas </a:t>
            </a:r>
            <a:r>
              <a:rPr lang="en-ID" sz="2400" b="1" i="1" dirty="0" err="1"/>
              <a:t>kecil</a:t>
            </a:r>
            <a:r>
              <a:rPr lang="en-ID" sz="2400" i="1" dirty="0"/>
              <a:t>.</a:t>
            </a:r>
            <a:endParaRPr lang="en-ID" sz="2400" i="1" dirty="0"/>
          </a:p>
          <a:p>
            <a:pPr marL="0" indent="0">
              <a:buNone/>
            </a:pPr>
            <a:r>
              <a:rPr lang="en-ID" sz="2400" b="1" i="1" dirty="0" err="1"/>
              <a:t>Diminta</a:t>
            </a:r>
            <a:r>
              <a:rPr lang="en-ID" sz="2400" b="1" i="1" dirty="0"/>
              <a:t>:</a:t>
            </a:r>
            <a:endParaRPr lang="en-ID" sz="2400" b="1" i="1" dirty="0"/>
          </a:p>
          <a:p>
            <a:pPr>
              <a:buFont typeface="+mj-lt"/>
              <a:buAutoNum type="arabicPeriod"/>
            </a:pPr>
            <a:r>
              <a:rPr lang="en-ID" sz="2400" i="1" dirty="0"/>
              <a:t>Buat </a:t>
            </a:r>
            <a:r>
              <a:rPr lang="en-ID" sz="2400" i="1" dirty="0" err="1"/>
              <a:t>jurnal</a:t>
            </a:r>
            <a:r>
              <a:rPr lang="en-ID" sz="2400" i="1" dirty="0"/>
              <a:t> </a:t>
            </a:r>
            <a:r>
              <a:rPr lang="en-ID" sz="2400" i="1" dirty="0" err="1"/>
              <a:t>pembentukan</a:t>
            </a:r>
            <a:r>
              <a:rPr lang="en-ID" sz="2400" i="1" dirty="0"/>
              <a:t> kas </a:t>
            </a:r>
            <a:r>
              <a:rPr lang="en-ID" sz="2400" i="1" dirty="0" err="1"/>
              <a:t>kecil</a:t>
            </a:r>
            <a:endParaRPr lang="en-ID" sz="2400" i="1" dirty="0"/>
          </a:p>
          <a:p>
            <a:pPr>
              <a:buFont typeface="+mj-lt"/>
              <a:buAutoNum type="arabicPeriod"/>
            </a:pPr>
            <a:r>
              <a:rPr lang="en-ID" sz="2400" i="1" dirty="0" err="1"/>
              <a:t>Hitung</a:t>
            </a:r>
            <a:r>
              <a:rPr lang="en-ID" sz="2400" i="1" dirty="0"/>
              <a:t> total </a:t>
            </a:r>
            <a:r>
              <a:rPr lang="en-ID" sz="2400" i="1" dirty="0" err="1"/>
              <a:t>pengeluaran</a:t>
            </a:r>
            <a:r>
              <a:rPr lang="en-ID" sz="2400" i="1" dirty="0"/>
              <a:t> kas </a:t>
            </a:r>
            <a:r>
              <a:rPr lang="en-ID" sz="2400" i="1" dirty="0" err="1"/>
              <a:t>kecil</a:t>
            </a:r>
            <a:endParaRPr lang="en-ID" sz="2400" i="1" dirty="0"/>
          </a:p>
          <a:p>
            <a:pPr>
              <a:buFont typeface="+mj-lt"/>
              <a:buAutoNum type="arabicPeriod"/>
            </a:pPr>
            <a:r>
              <a:rPr lang="en-ID" sz="2400" i="1" dirty="0"/>
              <a:t>Buat </a:t>
            </a:r>
            <a:r>
              <a:rPr lang="en-ID" sz="2400" i="1" dirty="0" err="1"/>
              <a:t>jurnal</a:t>
            </a:r>
            <a:r>
              <a:rPr lang="en-ID" sz="2400" i="1" dirty="0"/>
              <a:t> </a:t>
            </a:r>
            <a:r>
              <a:rPr lang="en-ID" sz="2400" i="1" dirty="0" err="1"/>
              <a:t>pengisian</a:t>
            </a:r>
            <a:r>
              <a:rPr lang="en-ID" sz="2400" i="1" dirty="0"/>
              <a:t> </a:t>
            </a:r>
            <a:r>
              <a:rPr lang="en-ID" sz="2400" i="1" dirty="0" err="1"/>
              <a:t>kembali</a:t>
            </a:r>
            <a:r>
              <a:rPr lang="en-ID" sz="2400" i="1" dirty="0"/>
              <a:t> kas </a:t>
            </a:r>
            <a:r>
              <a:rPr lang="en-ID" sz="2400" i="1" dirty="0" err="1"/>
              <a:t>kecil</a:t>
            </a:r>
            <a:endParaRPr lang="en-ID" sz="2400" i="1" dirty="0"/>
          </a:p>
          <a:p>
            <a:pPr>
              <a:buFont typeface="+mj-lt"/>
              <a:buAutoNum type="arabicPeriod"/>
            </a:pPr>
            <a:r>
              <a:rPr lang="en-ID" sz="2400" i="1" dirty="0" err="1"/>
              <a:t>Tentukan</a:t>
            </a:r>
            <a:r>
              <a:rPr lang="en-ID" sz="2400" i="1" dirty="0"/>
              <a:t> </a:t>
            </a:r>
            <a:r>
              <a:rPr lang="en-ID" sz="2400" i="1" dirty="0" err="1"/>
              <a:t>saldo</a:t>
            </a:r>
            <a:r>
              <a:rPr lang="en-ID" sz="2400" i="1" dirty="0"/>
              <a:t> kas </a:t>
            </a:r>
            <a:r>
              <a:rPr lang="en-ID" sz="2400" i="1" dirty="0" err="1"/>
              <a:t>kecil</a:t>
            </a:r>
            <a:r>
              <a:rPr lang="en-ID" sz="2400" i="1" dirty="0"/>
              <a:t> </a:t>
            </a:r>
            <a:r>
              <a:rPr lang="en-ID" sz="2400" i="1" dirty="0" err="1"/>
              <a:t>setelah</a:t>
            </a:r>
            <a:r>
              <a:rPr lang="en-ID" sz="2400" i="1" dirty="0"/>
              <a:t> </a:t>
            </a:r>
            <a:r>
              <a:rPr lang="en-ID" sz="2400" i="1" dirty="0" err="1"/>
              <a:t>pengisian</a:t>
            </a:r>
            <a:r>
              <a:rPr lang="en-ID" sz="2400" i="1" dirty="0"/>
              <a:t> </a:t>
            </a:r>
            <a:r>
              <a:rPr lang="en-ID" sz="2400" i="1" dirty="0" err="1"/>
              <a:t>kembali</a:t>
            </a:r>
            <a:endParaRPr lang="en-ID" sz="2400" i="1" dirty="0"/>
          </a:p>
          <a:p>
            <a:pPr>
              <a:buFont typeface="+mj-lt"/>
              <a:buAutoNum type="arabicPeriod"/>
            </a:pPr>
            <a:r>
              <a:rPr lang="en-ID" sz="2400" i="1" dirty="0" err="1"/>
              <a:t>Jelaskan</a:t>
            </a:r>
            <a:r>
              <a:rPr lang="en-ID" sz="2400" i="1" dirty="0"/>
              <a:t> </a:t>
            </a:r>
            <a:r>
              <a:rPr lang="en-ID" sz="2400" i="1" dirty="0" err="1"/>
              <a:t>fungsi</a:t>
            </a:r>
            <a:r>
              <a:rPr lang="en-ID" sz="2400" i="1" dirty="0"/>
              <a:t> </a:t>
            </a:r>
            <a:r>
              <a:rPr lang="en-ID" sz="2400" i="1" dirty="0" err="1"/>
              <a:t>pengendalian</a:t>
            </a:r>
            <a:r>
              <a:rPr lang="en-ID" sz="2400" i="1" dirty="0"/>
              <a:t> internal kas </a:t>
            </a:r>
            <a:r>
              <a:rPr lang="en-ID" sz="2400" i="1" dirty="0" err="1"/>
              <a:t>kecil</a:t>
            </a:r>
            <a:endParaRPr lang="en-ID" sz="2400" i="1" dirty="0"/>
          </a:p>
          <a:p>
            <a:endParaRPr lang="en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4559</Words>
  <Application>WPS Presentation</Application>
  <PresentationFormat>Widescreen</PresentationFormat>
  <Paragraphs>143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5" baseType="lpstr">
      <vt:lpstr>Arial</vt:lpstr>
      <vt:lpstr>SimSun</vt:lpstr>
      <vt:lpstr>Wingdings</vt:lpstr>
      <vt:lpstr>Times New Roman</vt:lpstr>
      <vt:lpstr>Verdana</vt:lpstr>
      <vt:lpstr>Inter</vt:lpstr>
      <vt:lpstr>Segoe Print</vt:lpstr>
      <vt:lpstr>Cambria</vt:lpstr>
      <vt:lpstr>Calibri</vt:lpstr>
      <vt:lpstr>Microsoft YaHei</vt:lpstr>
      <vt:lpstr>Arial Unicode MS</vt:lpstr>
      <vt:lpstr>Calibri Light</vt:lpstr>
      <vt:lpstr>Gear Drives</vt:lpstr>
      <vt:lpstr>PowerPoint 演示文稿</vt:lpstr>
      <vt:lpstr>Kas Kecil</vt:lpstr>
      <vt:lpstr>PowerPoint 演示文稿</vt:lpstr>
      <vt:lpstr>PowerPoint 演示文稿</vt:lpstr>
      <vt:lpstr>Sistem Fluktuasi</vt:lpstr>
      <vt:lpstr>PowerPoint 演示文稿</vt:lpstr>
      <vt:lpstr>PowerPoint 演示文稿</vt:lpstr>
      <vt:lpstr>Kerjakan soal ini sebagi tugas dan quiz</vt:lpstr>
      <vt:lpstr>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Lely Indriaty</dc:creator>
  <cp:lastModifiedBy>Lely Indriaty</cp:lastModifiedBy>
  <cp:revision>2</cp:revision>
  <dcterms:created xsi:type="dcterms:W3CDTF">2025-12-22T23:31:00Z</dcterms:created>
  <dcterms:modified xsi:type="dcterms:W3CDTF">2025-12-23T00:12:33Z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DF895473559A41CEBA56141D0D594707_12</vt:lpwstr>
  </property>
  <property fmtid="{D5CDD505-2E9C-101B-9397-08002B2CF9AE}" pid="3" name="KSOProductBuildVer">
    <vt:lpwstr>1033-12.2.0.23196</vt:lpwstr>
  </property>
</Properties>
</file>